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0" r:id="rId3"/>
    <p:sldId id="261" r:id="rId4"/>
    <p:sldId id="263" r:id="rId5"/>
    <p:sldId id="264" r:id="rId6"/>
    <p:sldId id="276" r:id="rId7"/>
    <p:sldId id="266" r:id="rId8"/>
    <p:sldId id="271" r:id="rId9"/>
    <p:sldId id="268" r:id="rId10"/>
    <p:sldId id="269" r:id="rId11"/>
    <p:sldId id="272" r:id="rId12"/>
    <p:sldId id="274" r:id="rId13"/>
    <p:sldId id="275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0D5DDE-E026-4451-9763-1AF73CC8C591}" v="35" dt="2023-03-20T21:50:33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>
        <p:scale>
          <a:sx n="66" d="100"/>
          <a:sy n="66" d="100"/>
        </p:scale>
        <p:origin x="474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lsea Haines" userId="eb064e73-0bd9-4a04-b442-17a033ae6366" providerId="ADAL" clId="{BC0D5DDE-E026-4451-9763-1AF73CC8C591}"/>
    <pc:docChg chg="undo custSel addSld delSld modSld">
      <pc:chgData name="Chelsea Haines" userId="eb064e73-0bd9-4a04-b442-17a033ae6366" providerId="ADAL" clId="{BC0D5DDE-E026-4451-9763-1AF73CC8C591}" dt="2023-03-20T21:50:33.829" v="7238" actId="1076"/>
      <pc:docMkLst>
        <pc:docMk/>
      </pc:docMkLst>
      <pc:sldChg chg="addSp delSp modSp mod setBg">
        <pc:chgData name="Chelsea Haines" userId="eb064e73-0bd9-4a04-b442-17a033ae6366" providerId="ADAL" clId="{BC0D5DDE-E026-4451-9763-1AF73CC8C591}" dt="2023-03-20T21:33:34.528" v="6403" actId="478"/>
        <pc:sldMkLst>
          <pc:docMk/>
          <pc:sldMk cId="3993821373" sldId="260"/>
        </pc:sldMkLst>
        <pc:spChg chg="del mod">
          <ac:chgData name="Chelsea Haines" userId="eb064e73-0bd9-4a04-b442-17a033ae6366" providerId="ADAL" clId="{BC0D5DDE-E026-4451-9763-1AF73CC8C591}" dt="2023-03-20T21:32:38.750" v="6376" actId="478"/>
          <ac:spMkLst>
            <pc:docMk/>
            <pc:sldMk cId="3993821373" sldId="260"/>
            <ac:spMk id="2" creationId="{00000000-0000-0000-0000-000000000000}"/>
          </ac:spMkLst>
        </pc:spChg>
        <pc:spChg chg="mod ord">
          <ac:chgData name="Chelsea Haines" userId="eb064e73-0bd9-4a04-b442-17a033ae6366" providerId="ADAL" clId="{BC0D5DDE-E026-4451-9763-1AF73CC8C591}" dt="2023-03-20T21:33:00.940" v="6394" actId="1076"/>
          <ac:spMkLst>
            <pc:docMk/>
            <pc:sldMk cId="3993821373" sldId="260"/>
            <ac:spMk id="3" creationId="{00000000-0000-0000-0000-000000000000}"/>
          </ac:spMkLst>
        </pc:spChg>
        <pc:spChg chg="add">
          <ac:chgData name="Chelsea Haines" userId="eb064e73-0bd9-4a04-b442-17a033ae6366" providerId="ADAL" clId="{BC0D5DDE-E026-4451-9763-1AF73CC8C591}" dt="2023-03-20T21:31:08.038" v="6366" actId="26606"/>
          <ac:spMkLst>
            <pc:docMk/>
            <pc:sldMk cId="3993821373" sldId="260"/>
            <ac:spMk id="10" creationId="{D009D6D5-DAC2-4A8B-A17A-E206B9012D09}"/>
          </ac:spMkLst>
        </pc:spChg>
        <pc:spChg chg="add del mod">
          <ac:chgData name="Chelsea Haines" userId="eb064e73-0bd9-4a04-b442-17a033ae6366" providerId="ADAL" clId="{BC0D5DDE-E026-4451-9763-1AF73CC8C591}" dt="2023-03-20T21:32:41.406" v="6377" actId="478"/>
          <ac:spMkLst>
            <pc:docMk/>
            <pc:sldMk cId="3993821373" sldId="260"/>
            <ac:spMk id="11" creationId="{5D770FE1-C90C-AABE-7154-9659A29C87F7}"/>
          </ac:spMkLst>
        </pc:spChg>
        <pc:spChg chg="add mod">
          <ac:chgData name="Chelsea Haines" userId="eb064e73-0bd9-4a04-b442-17a033ae6366" providerId="ADAL" clId="{BC0D5DDE-E026-4451-9763-1AF73CC8C591}" dt="2023-03-20T21:32:50.079" v="6392" actId="20577"/>
          <ac:spMkLst>
            <pc:docMk/>
            <pc:sldMk cId="3993821373" sldId="260"/>
            <ac:spMk id="12" creationId="{41CD2FEC-70A5-4349-F48B-9D7956FDDCA2}"/>
          </ac:spMkLst>
        </pc:spChg>
        <pc:spChg chg="add del">
          <ac:chgData name="Chelsea Haines" userId="eb064e73-0bd9-4a04-b442-17a033ae6366" providerId="ADAL" clId="{BC0D5DDE-E026-4451-9763-1AF73CC8C591}" dt="2023-03-20T21:30:26.173" v="6356" actId="26606"/>
          <ac:spMkLst>
            <pc:docMk/>
            <pc:sldMk cId="3993821373" sldId="260"/>
            <ac:spMk id="13" creationId="{04812C46-200A-4DEB-A05E-3ED6C68C2387}"/>
          </ac:spMkLst>
        </pc:spChg>
        <pc:spChg chg="add del">
          <ac:chgData name="Chelsea Haines" userId="eb064e73-0bd9-4a04-b442-17a033ae6366" providerId="ADAL" clId="{BC0D5DDE-E026-4451-9763-1AF73CC8C591}" dt="2023-03-20T21:30:26.173" v="6356" actId="26606"/>
          <ac:spMkLst>
            <pc:docMk/>
            <pc:sldMk cId="3993821373" sldId="260"/>
            <ac:spMk id="15" creationId="{D1EA859B-E555-4109-94F3-6700E046E008}"/>
          </ac:spMkLst>
        </pc:spChg>
        <pc:picChg chg="add mod ord">
          <ac:chgData name="Chelsea Haines" userId="eb064e73-0bd9-4a04-b442-17a033ae6366" providerId="ADAL" clId="{BC0D5DDE-E026-4451-9763-1AF73CC8C591}" dt="2023-03-20T21:31:08.038" v="6366" actId="26606"/>
          <ac:picMkLst>
            <pc:docMk/>
            <pc:sldMk cId="3993821373" sldId="260"/>
            <ac:picMk id="8" creationId="{D331A352-944F-082A-9B75-633A551A4CA8}"/>
          </ac:picMkLst>
        </pc:picChg>
        <pc:picChg chg="add del mod ord">
          <ac:chgData name="Chelsea Haines" userId="eb064e73-0bd9-4a04-b442-17a033ae6366" providerId="ADAL" clId="{BC0D5DDE-E026-4451-9763-1AF73CC8C591}" dt="2023-03-20T21:33:34.528" v="6403" actId="478"/>
          <ac:picMkLst>
            <pc:docMk/>
            <pc:sldMk cId="3993821373" sldId="260"/>
            <ac:picMk id="16" creationId="{36A555A1-237B-B2BF-10E6-B087B5148E8E}"/>
          </ac:picMkLst>
        </pc:picChg>
      </pc:sldChg>
      <pc:sldChg chg="modSp mod">
        <pc:chgData name="Chelsea Haines" userId="eb064e73-0bd9-4a04-b442-17a033ae6366" providerId="ADAL" clId="{BC0D5DDE-E026-4451-9763-1AF73CC8C591}" dt="2023-03-20T21:36:45.110" v="6490" actId="207"/>
        <pc:sldMkLst>
          <pc:docMk/>
          <pc:sldMk cId="1772071672" sldId="263"/>
        </pc:sldMkLst>
        <pc:spChg chg="mod">
          <ac:chgData name="Chelsea Haines" userId="eb064e73-0bd9-4a04-b442-17a033ae6366" providerId="ADAL" clId="{BC0D5DDE-E026-4451-9763-1AF73CC8C591}" dt="2023-03-20T21:36:17.168" v="6485" actId="1076"/>
          <ac:spMkLst>
            <pc:docMk/>
            <pc:sldMk cId="1772071672" sldId="263"/>
            <ac:spMk id="7" creationId="{37E8721E-0F83-D25B-EC24-72EB16517F0E}"/>
          </ac:spMkLst>
        </pc:spChg>
        <pc:spChg chg="mod">
          <ac:chgData name="Chelsea Haines" userId="eb064e73-0bd9-4a04-b442-17a033ae6366" providerId="ADAL" clId="{BC0D5DDE-E026-4451-9763-1AF73CC8C591}" dt="2023-03-20T21:36:17.168" v="6485" actId="1076"/>
          <ac:spMkLst>
            <pc:docMk/>
            <pc:sldMk cId="1772071672" sldId="263"/>
            <ac:spMk id="8" creationId="{0161E0ED-8A88-36B8-CE39-F77FB50CC50D}"/>
          </ac:spMkLst>
        </pc:spChg>
        <pc:spChg chg="mod">
          <ac:chgData name="Chelsea Haines" userId="eb064e73-0bd9-4a04-b442-17a033ae6366" providerId="ADAL" clId="{BC0D5DDE-E026-4451-9763-1AF73CC8C591}" dt="2023-03-20T21:36:17.168" v="6485" actId="1076"/>
          <ac:spMkLst>
            <pc:docMk/>
            <pc:sldMk cId="1772071672" sldId="263"/>
            <ac:spMk id="9" creationId="{1E51E229-E96B-C5F0-9710-F7FA4FFF564A}"/>
          </ac:spMkLst>
        </pc:spChg>
        <pc:spChg chg="mod">
          <ac:chgData name="Chelsea Haines" userId="eb064e73-0bd9-4a04-b442-17a033ae6366" providerId="ADAL" clId="{BC0D5DDE-E026-4451-9763-1AF73CC8C591}" dt="2023-03-20T21:36:17.168" v="6485" actId="1076"/>
          <ac:spMkLst>
            <pc:docMk/>
            <pc:sldMk cId="1772071672" sldId="263"/>
            <ac:spMk id="10" creationId="{8F7EE82F-A839-3957-60B8-1DEC189725AB}"/>
          </ac:spMkLst>
        </pc:spChg>
        <pc:spChg chg="mod">
          <ac:chgData name="Chelsea Haines" userId="eb064e73-0bd9-4a04-b442-17a033ae6366" providerId="ADAL" clId="{BC0D5DDE-E026-4451-9763-1AF73CC8C591}" dt="2023-03-20T21:36:17.168" v="6485" actId="1076"/>
          <ac:spMkLst>
            <pc:docMk/>
            <pc:sldMk cId="1772071672" sldId="263"/>
            <ac:spMk id="11" creationId="{E09368D4-16F5-9D42-F571-FE728EEC2F3B}"/>
          </ac:spMkLst>
        </pc:spChg>
        <pc:spChg chg="mod">
          <ac:chgData name="Chelsea Haines" userId="eb064e73-0bd9-4a04-b442-17a033ae6366" providerId="ADAL" clId="{BC0D5DDE-E026-4451-9763-1AF73CC8C591}" dt="2023-03-20T21:36:45.110" v="6490" actId="207"/>
          <ac:spMkLst>
            <pc:docMk/>
            <pc:sldMk cId="1772071672" sldId="263"/>
            <ac:spMk id="12" creationId="{8680538D-D04A-B11D-CA37-ADFD35A6A1A2}"/>
          </ac:spMkLst>
        </pc:spChg>
        <pc:spChg chg="mod">
          <ac:chgData name="Chelsea Haines" userId="eb064e73-0bd9-4a04-b442-17a033ae6366" providerId="ADAL" clId="{BC0D5DDE-E026-4451-9763-1AF73CC8C591}" dt="2023-03-20T21:36:17.168" v="6485" actId="1076"/>
          <ac:spMkLst>
            <pc:docMk/>
            <pc:sldMk cId="1772071672" sldId="263"/>
            <ac:spMk id="13" creationId="{820337B4-BA2D-762A-A726-9617E79EE5E9}"/>
          </ac:spMkLst>
        </pc:spChg>
      </pc:sldChg>
      <pc:sldChg chg="modSp mod">
        <pc:chgData name="Chelsea Haines" userId="eb064e73-0bd9-4a04-b442-17a033ae6366" providerId="ADAL" clId="{BC0D5DDE-E026-4451-9763-1AF73CC8C591}" dt="2023-03-20T21:36:54.072" v="6491" actId="115"/>
        <pc:sldMkLst>
          <pc:docMk/>
          <pc:sldMk cId="3932900503" sldId="264"/>
        </pc:sldMkLst>
        <pc:spChg chg="mod">
          <ac:chgData name="Chelsea Haines" userId="eb064e73-0bd9-4a04-b442-17a033ae6366" providerId="ADAL" clId="{BC0D5DDE-E026-4451-9763-1AF73CC8C591}" dt="2023-03-20T18:58:19.993" v="47" actId="20577"/>
          <ac:spMkLst>
            <pc:docMk/>
            <pc:sldMk cId="3932900503" sldId="264"/>
            <ac:spMk id="2" creationId="{00000000-0000-0000-0000-000000000000}"/>
          </ac:spMkLst>
        </pc:spChg>
        <pc:spChg chg="mod">
          <ac:chgData name="Chelsea Haines" userId="eb064e73-0bd9-4a04-b442-17a033ae6366" providerId="ADAL" clId="{BC0D5DDE-E026-4451-9763-1AF73CC8C591}" dt="2023-03-20T21:36:54.072" v="6491" actId="115"/>
          <ac:spMkLst>
            <pc:docMk/>
            <pc:sldMk cId="3932900503" sldId="264"/>
            <ac:spMk id="4" creationId="{A3164C8A-7304-C7FB-0458-D66819D54D27}"/>
          </ac:spMkLst>
        </pc:spChg>
      </pc:sldChg>
      <pc:sldChg chg="modSp del mod">
        <pc:chgData name="Chelsea Haines" userId="eb064e73-0bd9-4a04-b442-17a033ae6366" providerId="ADAL" clId="{BC0D5DDE-E026-4451-9763-1AF73CC8C591}" dt="2023-03-20T21:34:32.966" v="6404" actId="2696"/>
        <pc:sldMkLst>
          <pc:docMk/>
          <pc:sldMk cId="1216332612" sldId="265"/>
        </pc:sldMkLst>
        <pc:picChg chg="mod">
          <ac:chgData name="Chelsea Haines" userId="eb064e73-0bd9-4a04-b442-17a033ae6366" providerId="ADAL" clId="{BC0D5DDE-E026-4451-9763-1AF73CC8C591}" dt="2023-03-20T21:02:48.895" v="5324" actId="14100"/>
          <ac:picMkLst>
            <pc:docMk/>
            <pc:sldMk cId="1216332612" sldId="265"/>
            <ac:picMk id="4" creationId="{6B444F53-D0A4-40FE-2E63-33987B7CD9B2}"/>
          </ac:picMkLst>
        </pc:picChg>
      </pc:sldChg>
      <pc:sldChg chg="addSp delSp modSp mod">
        <pc:chgData name="Chelsea Haines" userId="eb064e73-0bd9-4a04-b442-17a033ae6366" providerId="ADAL" clId="{BC0D5DDE-E026-4451-9763-1AF73CC8C591}" dt="2023-03-20T21:49:35.444" v="7224" actId="1076"/>
        <pc:sldMkLst>
          <pc:docMk/>
          <pc:sldMk cId="3999802377" sldId="266"/>
        </pc:sldMkLst>
        <pc:spChg chg="mod">
          <ac:chgData name="Chelsea Haines" userId="eb064e73-0bd9-4a04-b442-17a033ae6366" providerId="ADAL" clId="{BC0D5DDE-E026-4451-9763-1AF73CC8C591}" dt="2023-03-20T20:54:09.410" v="5022" actId="20577"/>
          <ac:spMkLst>
            <pc:docMk/>
            <pc:sldMk cId="3999802377" sldId="266"/>
            <ac:spMk id="2" creationId="{00000000-0000-0000-0000-000000000000}"/>
          </ac:spMkLst>
        </pc:spChg>
        <pc:spChg chg="mod">
          <ac:chgData name="Chelsea Haines" userId="eb064e73-0bd9-4a04-b442-17a033ae6366" providerId="ADAL" clId="{BC0D5DDE-E026-4451-9763-1AF73CC8C591}" dt="2023-03-20T21:42:39.691" v="6934" actId="20577"/>
          <ac:spMkLst>
            <pc:docMk/>
            <pc:sldMk cId="3999802377" sldId="266"/>
            <ac:spMk id="10" creationId="{B4381937-5912-C1EE-5BD2-31A14503E54B}"/>
          </ac:spMkLst>
        </pc:spChg>
        <pc:graphicFrameChg chg="mod modGraphic">
          <ac:chgData name="Chelsea Haines" userId="eb064e73-0bd9-4a04-b442-17a033ae6366" providerId="ADAL" clId="{BC0D5DDE-E026-4451-9763-1AF73CC8C591}" dt="2023-03-20T18:57:03.436" v="9" actId="1076"/>
          <ac:graphicFrameMkLst>
            <pc:docMk/>
            <pc:sldMk cId="3999802377" sldId="266"/>
            <ac:graphicFrameMk id="7" creationId="{5CD7216A-042E-1B67-DCB3-5B7A028D79BB}"/>
          </ac:graphicFrameMkLst>
        </pc:graphicFrameChg>
        <pc:picChg chg="mod">
          <ac:chgData name="Chelsea Haines" userId="eb064e73-0bd9-4a04-b442-17a033ae6366" providerId="ADAL" clId="{BC0D5DDE-E026-4451-9763-1AF73CC8C591}" dt="2023-03-20T21:49:35.444" v="7224" actId="1076"/>
          <ac:picMkLst>
            <pc:docMk/>
            <pc:sldMk cId="3999802377" sldId="266"/>
            <ac:picMk id="12" creationId="{29593B7D-516A-8A1A-64DC-0D8B1DE8C6E6}"/>
          </ac:picMkLst>
        </pc:picChg>
        <pc:picChg chg="add del">
          <ac:chgData name="Chelsea Haines" userId="eb064e73-0bd9-4a04-b442-17a033ae6366" providerId="ADAL" clId="{BC0D5DDE-E026-4451-9763-1AF73CC8C591}" dt="2023-03-20T21:38:51.399" v="6521" actId="21"/>
          <ac:picMkLst>
            <pc:docMk/>
            <pc:sldMk cId="3999802377" sldId="266"/>
            <ac:picMk id="14" creationId="{8AB57F23-7E8E-2991-8DE3-38990B38CE8F}"/>
          </ac:picMkLst>
        </pc:picChg>
      </pc:sldChg>
      <pc:sldChg chg="addSp delSp modSp del mod">
        <pc:chgData name="Chelsea Haines" userId="eb064e73-0bd9-4a04-b442-17a033ae6366" providerId="ADAL" clId="{BC0D5DDE-E026-4451-9763-1AF73CC8C591}" dt="2023-03-20T20:53:48.260" v="4951" actId="2696"/>
        <pc:sldMkLst>
          <pc:docMk/>
          <pc:sldMk cId="3633644351" sldId="267"/>
        </pc:sldMkLst>
        <pc:spChg chg="mod">
          <ac:chgData name="Chelsea Haines" userId="eb064e73-0bd9-4a04-b442-17a033ae6366" providerId="ADAL" clId="{BC0D5DDE-E026-4451-9763-1AF73CC8C591}" dt="2023-03-20T18:58:28.149" v="65" actId="20577"/>
          <ac:spMkLst>
            <pc:docMk/>
            <pc:sldMk cId="3633644351" sldId="267"/>
            <ac:spMk id="2" creationId="{00000000-0000-0000-0000-000000000000}"/>
          </ac:spMkLst>
        </pc:spChg>
        <pc:graphicFrameChg chg="del modGraphic">
          <ac:chgData name="Chelsea Haines" userId="eb064e73-0bd9-4a04-b442-17a033ae6366" providerId="ADAL" clId="{BC0D5DDE-E026-4451-9763-1AF73CC8C591}" dt="2023-03-20T19:21:02.249" v="2142" actId="478"/>
          <ac:graphicFrameMkLst>
            <pc:docMk/>
            <pc:sldMk cId="3633644351" sldId="267"/>
            <ac:graphicFrameMk id="7" creationId="{5CD7216A-042E-1B67-DCB3-5B7A028D79BB}"/>
          </ac:graphicFrameMkLst>
        </pc:graphicFrameChg>
        <pc:picChg chg="add mod">
          <ac:chgData name="Chelsea Haines" userId="eb064e73-0bd9-4a04-b442-17a033ae6366" providerId="ADAL" clId="{BC0D5DDE-E026-4451-9763-1AF73CC8C591}" dt="2023-03-20T19:21:08.435" v="2144" actId="1076"/>
          <ac:picMkLst>
            <pc:docMk/>
            <pc:sldMk cId="3633644351" sldId="267"/>
            <ac:picMk id="3" creationId="{EE98700F-48BD-BF6D-9FF0-98012AB70CB3}"/>
          </ac:picMkLst>
        </pc:picChg>
      </pc:sldChg>
      <pc:sldChg chg="delSp modSp mod">
        <pc:chgData name="Chelsea Haines" userId="eb064e73-0bd9-4a04-b442-17a033ae6366" providerId="ADAL" clId="{BC0D5DDE-E026-4451-9763-1AF73CC8C591}" dt="2023-03-20T21:50:16.570" v="7235" actId="20577"/>
        <pc:sldMkLst>
          <pc:docMk/>
          <pc:sldMk cId="1009641733" sldId="268"/>
        </pc:sldMkLst>
        <pc:spChg chg="mod">
          <ac:chgData name="Chelsea Haines" userId="eb064e73-0bd9-4a04-b442-17a033ae6366" providerId="ADAL" clId="{BC0D5DDE-E026-4451-9763-1AF73CC8C591}" dt="2023-03-20T20:54:20.558" v="5060" actId="20577"/>
          <ac:spMkLst>
            <pc:docMk/>
            <pc:sldMk cId="1009641733" sldId="268"/>
            <ac:spMk id="2" creationId="{00000000-0000-0000-0000-000000000000}"/>
          </ac:spMkLst>
        </pc:spChg>
        <pc:spChg chg="mod">
          <ac:chgData name="Chelsea Haines" userId="eb064e73-0bd9-4a04-b442-17a033ae6366" providerId="ADAL" clId="{BC0D5DDE-E026-4451-9763-1AF73CC8C591}" dt="2023-03-20T21:50:16.570" v="7235" actId="20577"/>
          <ac:spMkLst>
            <pc:docMk/>
            <pc:sldMk cId="1009641733" sldId="268"/>
            <ac:spMk id="10" creationId="{B4381937-5912-C1EE-5BD2-31A14503E54B}"/>
          </ac:spMkLst>
        </pc:spChg>
        <pc:picChg chg="del mod">
          <ac:chgData name="Chelsea Haines" userId="eb064e73-0bd9-4a04-b442-17a033ae6366" providerId="ADAL" clId="{BC0D5DDE-E026-4451-9763-1AF73CC8C591}" dt="2023-03-20T19:07:28.129" v="1197" actId="478"/>
          <ac:picMkLst>
            <pc:docMk/>
            <pc:sldMk cId="1009641733" sldId="268"/>
            <ac:picMk id="3" creationId="{CB811C96-2C40-0EAD-D5FA-175A68CE428B}"/>
          </ac:picMkLst>
        </pc:picChg>
      </pc:sldChg>
      <pc:sldChg chg="addSp modSp add mod">
        <pc:chgData name="Chelsea Haines" userId="eb064e73-0bd9-4a04-b442-17a033ae6366" providerId="ADAL" clId="{BC0D5DDE-E026-4451-9763-1AF73CC8C591}" dt="2023-03-20T21:50:33.829" v="7238" actId="1076"/>
        <pc:sldMkLst>
          <pc:docMk/>
          <pc:sldMk cId="2967587025" sldId="269"/>
        </pc:sldMkLst>
        <pc:spChg chg="add mod">
          <ac:chgData name="Chelsea Haines" userId="eb064e73-0bd9-4a04-b442-17a033ae6366" providerId="ADAL" clId="{BC0D5DDE-E026-4451-9763-1AF73CC8C591}" dt="2023-03-20T21:50:09.139" v="7233" actId="1076"/>
          <ac:spMkLst>
            <pc:docMk/>
            <pc:sldMk cId="2967587025" sldId="269"/>
            <ac:spMk id="3" creationId="{E492AD8F-52FD-B2AF-F0DA-43BB983E03D8}"/>
          </ac:spMkLst>
        </pc:spChg>
        <pc:spChg chg="mod">
          <ac:chgData name="Chelsea Haines" userId="eb064e73-0bd9-4a04-b442-17a033ae6366" providerId="ADAL" clId="{BC0D5DDE-E026-4451-9763-1AF73CC8C591}" dt="2023-03-20T21:50:32.142" v="7237" actId="14100"/>
          <ac:spMkLst>
            <pc:docMk/>
            <pc:sldMk cId="2967587025" sldId="269"/>
            <ac:spMk id="10" creationId="{B4381937-5912-C1EE-5BD2-31A14503E54B}"/>
          </ac:spMkLst>
        </pc:spChg>
        <pc:picChg chg="add mod">
          <ac:chgData name="Chelsea Haines" userId="eb064e73-0bd9-4a04-b442-17a033ae6366" providerId="ADAL" clId="{BC0D5DDE-E026-4451-9763-1AF73CC8C591}" dt="2023-03-20T21:50:33.829" v="7238" actId="1076"/>
          <ac:picMkLst>
            <pc:docMk/>
            <pc:sldMk cId="2967587025" sldId="269"/>
            <ac:picMk id="4" creationId="{76907461-7776-7F30-EFF9-5F212A957171}"/>
          </ac:picMkLst>
        </pc:picChg>
      </pc:sldChg>
      <pc:sldChg chg="modSp add del mod">
        <pc:chgData name="Chelsea Haines" userId="eb064e73-0bd9-4a04-b442-17a033ae6366" providerId="ADAL" clId="{BC0D5DDE-E026-4451-9763-1AF73CC8C591}" dt="2023-03-20T19:33:45.195" v="3222" actId="2696"/>
        <pc:sldMkLst>
          <pc:docMk/>
          <pc:sldMk cId="184682949" sldId="270"/>
        </pc:sldMkLst>
        <pc:spChg chg="mod">
          <ac:chgData name="Chelsea Haines" userId="eb064e73-0bd9-4a04-b442-17a033ae6366" providerId="ADAL" clId="{BC0D5DDE-E026-4451-9763-1AF73CC8C591}" dt="2023-03-20T19:25:31.387" v="2503" actId="20577"/>
          <ac:spMkLst>
            <pc:docMk/>
            <pc:sldMk cId="184682949" sldId="270"/>
            <ac:spMk id="10" creationId="{B4381937-5912-C1EE-5BD2-31A14503E54B}"/>
          </ac:spMkLst>
        </pc:spChg>
      </pc:sldChg>
      <pc:sldChg chg="addSp delSp modSp add mod">
        <pc:chgData name="Chelsea Haines" userId="eb064e73-0bd9-4a04-b442-17a033ae6366" providerId="ADAL" clId="{BC0D5DDE-E026-4451-9763-1AF73CC8C591}" dt="2023-03-20T20:54:14.727" v="5036" actId="20577"/>
        <pc:sldMkLst>
          <pc:docMk/>
          <pc:sldMk cId="770913769" sldId="271"/>
        </pc:sldMkLst>
        <pc:spChg chg="mod">
          <ac:chgData name="Chelsea Haines" userId="eb064e73-0bd9-4a04-b442-17a033ae6366" providerId="ADAL" clId="{BC0D5DDE-E026-4451-9763-1AF73CC8C591}" dt="2023-03-20T20:54:14.727" v="5036" actId="20577"/>
          <ac:spMkLst>
            <pc:docMk/>
            <pc:sldMk cId="770913769" sldId="271"/>
            <ac:spMk id="2" creationId="{00000000-0000-0000-0000-000000000000}"/>
          </ac:spMkLst>
        </pc:spChg>
        <pc:spChg chg="mod">
          <ac:chgData name="Chelsea Haines" userId="eb064e73-0bd9-4a04-b442-17a033ae6366" providerId="ADAL" clId="{BC0D5DDE-E026-4451-9763-1AF73CC8C591}" dt="2023-03-20T20:53:41.840" v="4950" actId="115"/>
          <ac:spMkLst>
            <pc:docMk/>
            <pc:sldMk cId="770913769" sldId="271"/>
            <ac:spMk id="10" creationId="{B4381937-5912-C1EE-5BD2-31A14503E54B}"/>
          </ac:spMkLst>
        </pc:spChg>
        <pc:graphicFrameChg chg="add mod modGraphic">
          <ac:chgData name="Chelsea Haines" userId="eb064e73-0bd9-4a04-b442-17a033ae6366" providerId="ADAL" clId="{BC0D5DDE-E026-4451-9763-1AF73CC8C591}" dt="2023-03-20T19:28:32.570" v="2749" actId="2161"/>
          <ac:graphicFrameMkLst>
            <pc:docMk/>
            <pc:sldMk cId="770913769" sldId="271"/>
            <ac:graphicFrameMk id="3" creationId="{2FC2330C-1F2F-8598-935D-5FE8E508A3F1}"/>
          </ac:graphicFrameMkLst>
        </pc:graphicFrameChg>
        <pc:graphicFrameChg chg="del">
          <ac:chgData name="Chelsea Haines" userId="eb064e73-0bd9-4a04-b442-17a033ae6366" providerId="ADAL" clId="{BC0D5DDE-E026-4451-9763-1AF73CC8C591}" dt="2023-03-20T19:27:05.343" v="2580" actId="478"/>
          <ac:graphicFrameMkLst>
            <pc:docMk/>
            <pc:sldMk cId="770913769" sldId="271"/>
            <ac:graphicFrameMk id="7" creationId="{5CD7216A-042E-1B67-DCB3-5B7A028D79BB}"/>
          </ac:graphicFrameMkLst>
        </pc:graphicFrameChg>
        <pc:picChg chg="del">
          <ac:chgData name="Chelsea Haines" userId="eb064e73-0bd9-4a04-b442-17a033ae6366" providerId="ADAL" clId="{BC0D5DDE-E026-4451-9763-1AF73CC8C591}" dt="2023-03-20T19:28:15.891" v="2747" actId="478"/>
          <ac:picMkLst>
            <pc:docMk/>
            <pc:sldMk cId="770913769" sldId="271"/>
            <ac:picMk id="12" creationId="{29593B7D-516A-8A1A-64DC-0D8B1DE8C6E6}"/>
          </ac:picMkLst>
        </pc:picChg>
      </pc:sldChg>
      <pc:sldChg chg="addSp delSp modSp add mod">
        <pc:chgData name="Chelsea Haines" userId="eb064e73-0bd9-4a04-b442-17a033ae6366" providerId="ADAL" clId="{BC0D5DDE-E026-4451-9763-1AF73CC8C591}" dt="2023-03-20T20:54:45.075" v="5066" actId="6549"/>
        <pc:sldMkLst>
          <pc:docMk/>
          <pc:sldMk cId="3996015165" sldId="272"/>
        </pc:sldMkLst>
        <pc:spChg chg="add mod">
          <ac:chgData name="Chelsea Haines" userId="eb064e73-0bd9-4a04-b442-17a033ae6366" providerId="ADAL" clId="{BC0D5DDE-E026-4451-9763-1AF73CC8C591}" dt="2023-03-20T20:54:45.075" v="5066" actId="6549"/>
          <ac:spMkLst>
            <pc:docMk/>
            <pc:sldMk cId="3996015165" sldId="272"/>
            <ac:spMk id="4" creationId="{6238C925-0E31-D2C3-2C06-F259B9A7A921}"/>
          </ac:spMkLst>
        </pc:spChg>
        <pc:spChg chg="add del mod">
          <ac:chgData name="Chelsea Haines" userId="eb064e73-0bd9-4a04-b442-17a033ae6366" providerId="ADAL" clId="{BC0D5DDE-E026-4451-9763-1AF73CC8C591}" dt="2023-03-20T19:37:46.738" v="3684" actId="478"/>
          <ac:spMkLst>
            <pc:docMk/>
            <pc:sldMk cId="3996015165" sldId="272"/>
            <ac:spMk id="5" creationId="{DE0CAFC6-9A9C-0174-D313-1CFB7CDE8538}"/>
          </ac:spMkLst>
        </pc:spChg>
        <pc:spChg chg="del mod">
          <ac:chgData name="Chelsea Haines" userId="eb064e73-0bd9-4a04-b442-17a033ae6366" providerId="ADAL" clId="{BC0D5DDE-E026-4451-9763-1AF73CC8C591}" dt="2023-03-20T19:35:42.186" v="3272" actId="478"/>
          <ac:spMkLst>
            <pc:docMk/>
            <pc:sldMk cId="3996015165" sldId="272"/>
            <ac:spMk id="10" creationId="{B4381937-5912-C1EE-5BD2-31A14503E54B}"/>
          </ac:spMkLst>
        </pc:spChg>
        <pc:graphicFrameChg chg="add mod modGraphic">
          <ac:chgData name="Chelsea Haines" userId="eb064e73-0bd9-4a04-b442-17a033ae6366" providerId="ADAL" clId="{BC0D5DDE-E026-4451-9763-1AF73CC8C591}" dt="2023-03-20T20:44:07.114" v="4080" actId="20577"/>
          <ac:graphicFrameMkLst>
            <pc:docMk/>
            <pc:sldMk cId="3996015165" sldId="272"/>
            <ac:graphicFrameMk id="6" creationId="{8332FCF5-7C53-A172-AD5A-CB45D237AEB5}"/>
          </ac:graphicFrameMkLst>
        </pc:graphicFrameChg>
        <pc:picChg chg="add del mod">
          <ac:chgData name="Chelsea Haines" userId="eb064e73-0bd9-4a04-b442-17a033ae6366" providerId="ADAL" clId="{BC0D5DDE-E026-4451-9763-1AF73CC8C591}" dt="2023-03-20T20:41:57.142" v="3693" actId="478"/>
          <ac:picMkLst>
            <pc:docMk/>
            <pc:sldMk cId="3996015165" sldId="272"/>
            <ac:picMk id="3" creationId="{ACFDAC23-03CA-E119-DEEE-56CB739C41BE}"/>
          </ac:picMkLst>
        </pc:picChg>
      </pc:sldChg>
      <pc:sldChg chg="add del">
        <pc:chgData name="Chelsea Haines" userId="eb064e73-0bd9-4a04-b442-17a033ae6366" providerId="ADAL" clId="{BC0D5DDE-E026-4451-9763-1AF73CC8C591}" dt="2023-03-20T20:53:18.791" v="4947" actId="2696"/>
        <pc:sldMkLst>
          <pc:docMk/>
          <pc:sldMk cId="4233287260" sldId="273"/>
        </pc:sldMkLst>
      </pc:sldChg>
      <pc:sldChg chg="modSp add mod">
        <pc:chgData name="Chelsea Haines" userId="eb064e73-0bd9-4a04-b442-17a033ae6366" providerId="ADAL" clId="{BC0D5DDE-E026-4451-9763-1AF73CC8C591}" dt="2023-03-20T20:56:13.520" v="5076" actId="1076"/>
        <pc:sldMkLst>
          <pc:docMk/>
          <pc:sldMk cId="916927708" sldId="274"/>
        </pc:sldMkLst>
        <pc:spChg chg="mod">
          <ac:chgData name="Chelsea Haines" userId="eb064e73-0bd9-4a04-b442-17a033ae6366" providerId="ADAL" clId="{BC0D5DDE-E026-4451-9763-1AF73CC8C591}" dt="2023-03-20T20:56:07.304" v="5074" actId="20577"/>
          <ac:spMkLst>
            <pc:docMk/>
            <pc:sldMk cId="916927708" sldId="274"/>
            <ac:spMk id="4" creationId="{6238C925-0E31-D2C3-2C06-F259B9A7A921}"/>
          </ac:spMkLst>
        </pc:spChg>
        <pc:graphicFrameChg chg="mod">
          <ac:chgData name="Chelsea Haines" userId="eb064e73-0bd9-4a04-b442-17a033ae6366" providerId="ADAL" clId="{BC0D5DDE-E026-4451-9763-1AF73CC8C591}" dt="2023-03-20T20:56:13.520" v="5076" actId="1076"/>
          <ac:graphicFrameMkLst>
            <pc:docMk/>
            <pc:sldMk cId="916927708" sldId="274"/>
            <ac:graphicFrameMk id="6" creationId="{8332FCF5-7C53-A172-AD5A-CB45D237AEB5}"/>
          </ac:graphicFrameMkLst>
        </pc:graphicFrameChg>
      </pc:sldChg>
      <pc:sldChg chg="addSp delSp modSp add mod">
        <pc:chgData name="Chelsea Haines" userId="eb064e73-0bd9-4a04-b442-17a033ae6366" providerId="ADAL" clId="{BC0D5DDE-E026-4451-9763-1AF73CC8C591}" dt="2023-03-20T21:27:41.629" v="6268" actId="20577"/>
        <pc:sldMkLst>
          <pc:docMk/>
          <pc:sldMk cId="2084917520" sldId="275"/>
        </pc:sldMkLst>
        <pc:spChg chg="mod">
          <ac:chgData name="Chelsea Haines" userId="eb064e73-0bd9-4a04-b442-17a033ae6366" providerId="ADAL" clId="{BC0D5DDE-E026-4451-9763-1AF73CC8C591}" dt="2023-03-20T21:24:16.099" v="5737" actId="20577"/>
          <ac:spMkLst>
            <pc:docMk/>
            <pc:sldMk cId="2084917520" sldId="275"/>
            <ac:spMk id="2" creationId="{00000000-0000-0000-0000-000000000000}"/>
          </ac:spMkLst>
        </pc:spChg>
        <pc:spChg chg="mod">
          <ac:chgData name="Chelsea Haines" userId="eb064e73-0bd9-4a04-b442-17a033ae6366" providerId="ADAL" clId="{BC0D5DDE-E026-4451-9763-1AF73CC8C591}" dt="2023-03-20T21:27:41.629" v="6268" actId="20577"/>
          <ac:spMkLst>
            <pc:docMk/>
            <pc:sldMk cId="2084917520" sldId="275"/>
            <ac:spMk id="4" creationId="{6238C925-0E31-D2C3-2C06-F259B9A7A921}"/>
          </ac:spMkLst>
        </pc:spChg>
        <pc:graphicFrameChg chg="add mod">
          <ac:chgData name="Chelsea Haines" userId="eb064e73-0bd9-4a04-b442-17a033ae6366" providerId="ADAL" clId="{BC0D5DDE-E026-4451-9763-1AF73CC8C591}" dt="2023-03-20T21:22:17.860" v="5638" actId="12100"/>
          <ac:graphicFrameMkLst>
            <pc:docMk/>
            <pc:sldMk cId="2084917520" sldId="275"/>
            <ac:graphicFrameMk id="3" creationId="{C05559E1-7B15-2299-4704-03459E6D133A}"/>
          </ac:graphicFrameMkLst>
        </pc:graphicFrameChg>
        <pc:graphicFrameChg chg="del">
          <ac:chgData name="Chelsea Haines" userId="eb064e73-0bd9-4a04-b442-17a033ae6366" providerId="ADAL" clId="{BC0D5DDE-E026-4451-9763-1AF73CC8C591}" dt="2023-03-20T21:21:35.891" v="5629" actId="478"/>
          <ac:graphicFrameMkLst>
            <pc:docMk/>
            <pc:sldMk cId="2084917520" sldId="275"/>
            <ac:graphicFrameMk id="6" creationId="{8332FCF5-7C53-A172-AD5A-CB45D237AEB5}"/>
          </ac:graphicFrameMkLst>
        </pc:graphicFrameChg>
      </pc:sldChg>
      <pc:sldChg chg="addSp delSp modSp add mod">
        <pc:chgData name="Chelsea Haines" userId="eb064e73-0bd9-4a04-b442-17a033ae6366" providerId="ADAL" clId="{BC0D5DDE-E026-4451-9763-1AF73CC8C591}" dt="2023-03-20T21:42:29.185" v="6925" actId="1076"/>
        <pc:sldMkLst>
          <pc:docMk/>
          <pc:sldMk cId="1609989100" sldId="276"/>
        </pc:sldMkLst>
        <pc:spChg chg="del">
          <ac:chgData name="Chelsea Haines" userId="eb064e73-0bd9-4a04-b442-17a033ae6366" providerId="ADAL" clId="{BC0D5DDE-E026-4451-9763-1AF73CC8C591}" dt="2023-03-20T21:00:06.290" v="5302" actId="478"/>
          <ac:spMkLst>
            <pc:docMk/>
            <pc:sldMk cId="1609989100" sldId="276"/>
            <ac:spMk id="4" creationId="{A3164C8A-7304-C7FB-0458-D66819D54D27}"/>
          </ac:spMkLst>
        </pc:spChg>
        <pc:spChg chg="add del mod">
          <ac:chgData name="Chelsea Haines" userId="eb064e73-0bd9-4a04-b442-17a033ae6366" providerId="ADAL" clId="{BC0D5DDE-E026-4451-9763-1AF73CC8C591}" dt="2023-03-20T21:42:21.790" v="6923" actId="478"/>
          <ac:spMkLst>
            <pc:docMk/>
            <pc:sldMk cId="1609989100" sldId="276"/>
            <ac:spMk id="9" creationId="{54303EB8-0BC8-1421-5702-0CA29084C347}"/>
          </ac:spMkLst>
        </pc:spChg>
        <pc:spChg chg="add mod">
          <ac:chgData name="Chelsea Haines" userId="eb064e73-0bd9-4a04-b442-17a033ae6366" providerId="ADAL" clId="{BC0D5DDE-E026-4451-9763-1AF73CC8C591}" dt="2023-03-20T21:42:07.208" v="6919"/>
          <ac:spMkLst>
            <pc:docMk/>
            <pc:sldMk cId="1609989100" sldId="276"/>
            <ac:spMk id="10" creationId="{C8FB6426-BB68-B4B9-3C35-566A0B73CA5B}"/>
          </ac:spMkLst>
        </pc:spChg>
        <pc:picChg chg="add mod ord">
          <ac:chgData name="Chelsea Haines" userId="eb064e73-0bd9-4a04-b442-17a033ae6366" providerId="ADAL" clId="{BC0D5DDE-E026-4451-9763-1AF73CC8C591}" dt="2023-03-20T21:42:29.185" v="6925" actId="1076"/>
          <ac:picMkLst>
            <pc:docMk/>
            <pc:sldMk cId="1609989100" sldId="276"/>
            <ac:picMk id="5" creationId="{BF691317-792B-921A-26A0-8987B7DD350C}"/>
          </ac:picMkLst>
        </pc:picChg>
        <pc:picChg chg="add mod ord">
          <ac:chgData name="Chelsea Haines" userId="eb064e73-0bd9-4a04-b442-17a033ae6366" providerId="ADAL" clId="{BC0D5DDE-E026-4451-9763-1AF73CC8C591}" dt="2023-03-20T21:42:26.758" v="6924" actId="1076"/>
          <ac:picMkLst>
            <pc:docMk/>
            <pc:sldMk cId="1609989100" sldId="276"/>
            <ac:picMk id="7" creationId="{3AE6F331-7A01-09CF-0F90-9576593B6300}"/>
          </ac:picMkLst>
        </pc:picChg>
        <pc:picChg chg="add del mod">
          <ac:chgData name="Chelsea Haines" userId="eb064e73-0bd9-4a04-b442-17a033ae6366" providerId="ADAL" clId="{BC0D5DDE-E026-4451-9763-1AF73CC8C591}" dt="2023-03-20T21:40:10.152" v="6605" actId="478"/>
          <ac:picMkLst>
            <pc:docMk/>
            <pc:sldMk cId="1609989100" sldId="276"/>
            <ac:picMk id="11" creationId="{A8F1CB7F-15A4-0847-D614-7EB48D17A65A}"/>
          </ac:picMkLst>
        </pc:picChg>
        <pc:picChg chg="del">
          <ac:chgData name="Chelsea Haines" userId="eb064e73-0bd9-4a04-b442-17a033ae6366" providerId="ADAL" clId="{BC0D5DDE-E026-4451-9763-1AF73CC8C591}" dt="2023-03-20T21:00:01.572" v="5300" actId="478"/>
          <ac:picMkLst>
            <pc:docMk/>
            <pc:sldMk cId="1609989100" sldId="276"/>
            <ac:picMk id="18" creationId="{5A3B5BA0-E11C-B568-4206-43F7B9F86050}"/>
          </ac:picMkLst>
        </pc:picChg>
        <pc:picChg chg="del">
          <ac:chgData name="Chelsea Haines" userId="eb064e73-0bd9-4a04-b442-17a033ae6366" providerId="ADAL" clId="{BC0D5DDE-E026-4451-9763-1AF73CC8C591}" dt="2023-03-20T21:00:03.083" v="5301" actId="478"/>
          <ac:picMkLst>
            <pc:docMk/>
            <pc:sldMk cId="1609989100" sldId="276"/>
            <ac:picMk id="22" creationId="{049EB766-C52E-74AD-F8ED-D37FFF7EF621}"/>
          </ac:picMkLst>
        </pc:picChg>
      </pc:sldChg>
      <pc:sldChg chg="delSp modSp add mod">
        <pc:chgData name="Chelsea Haines" userId="eb064e73-0bd9-4a04-b442-17a033ae6366" providerId="ADAL" clId="{BC0D5DDE-E026-4451-9763-1AF73CC8C591}" dt="2023-03-20T21:28:14.643" v="6276"/>
        <pc:sldMkLst>
          <pc:docMk/>
          <pc:sldMk cId="134599596" sldId="277"/>
        </pc:sldMkLst>
        <pc:spChg chg="mod">
          <ac:chgData name="Chelsea Haines" userId="eb064e73-0bd9-4a04-b442-17a033ae6366" providerId="ADAL" clId="{BC0D5DDE-E026-4451-9763-1AF73CC8C591}" dt="2023-03-20T21:24:20.225" v="5750" actId="20577"/>
          <ac:spMkLst>
            <pc:docMk/>
            <pc:sldMk cId="134599596" sldId="277"/>
            <ac:spMk id="2" creationId="{00000000-0000-0000-0000-000000000000}"/>
          </ac:spMkLst>
        </pc:spChg>
        <pc:spChg chg="mod">
          <ac:chgData name="Chelsea Haines" userId="eb064e73-0bd9-4a04-b442-17a033ae6366" providerId="ADAL" clId="{BC0D5DDE-E026-4451-9763-1AF73CC8C591}" dt="2023-03-20T21:28:14.643" v="6276"/>
          <ac:spMkLst>
            <pc:docMk/>
            <pc:sldMk cId="134599596" sldId="277"/>
            <ac:spMk id="4" creationId="{6238C925-0E31-D2C3-2C06-F259B9A7A921}"/>
          </ac:spMkLst>
        </pc:spChg>
        <pc:graphicFrameChg chg="del">
          <ac:chgData name="Chelsea Haines" userId="eb064e73-0bd9-4a04-b442-17a033ae6366" providerId="ADAL" clId="{BC0D5DDE-E026-4451-9763-1AF73CC8C591}" dt="2023-03-20T21:28:03.270" v="6269" actId="478"/>
          <ac:graphicFrameMkLst>
            <pc:docMk/>
            <pc:sldMk cId="134599596" sldId="277"/>
            <ac:graphicFrameMk id="3" creationId="{C05559E1-7B15-2299-4704-03459E6D133A}"/>
          </ac:graphicFrameMkLst>
        </pc:graphicFrameChg>
      </pc:sldChg>
      <pc:sldChg chg="addSp delSp modSp add mod setBg">
        <pc:chgData name="Chelsea Haines" userId="eb064e73-0bd9-4a04-b442-17a033ae6366" providerId="ADAL" clId="{BC0D5DDE-E026-4451-9763-1AF73CC8C591}" dt="2023-03-20T21:48:49.417" v="7222" actId="20577"/>
        <pc:sldMkLst>
          <pc:docMk/>
          <pc:sldMk cId="1237382246" sldId="278"/>
        </pc:sldMkLst>
        <pc:spChg chg="mod">
          <ac:chgData name="Chelsea Haines" userId="eb064e73-0bd9-4a04-b442-17a033ae6366" providerId="ADAL" clId="{BC0D5DDE-E026-4451-9763-1AF73CC8C591}" dt="2023-03-20T21:48:12.639" v="7196" actId="26606"/>
          <ac:spMkLst>
            <pc:docMk/>
            <pc:sldMk cId="1237382246" sldId="278"/>
            <ac:spMk id="2" creationId="{00000000-0000-0000-0000-000000000000}"/>
          </ac:spMkLst>
        </pc:spChg>
        <pc:spChg chg="mod">
          <ac:chgData name="Chelsea Haines" userId="eb064e73-0bd9-4a04-b442-17a033ae6366" providerId="ADAL" clId="{BC0D5DDE-E026-4451-9763-1AF73CC8C591}" dt="2023-03-20T21:48:49.417" v="7222" actId="20577"/>
          <ac:spMkLst>
            <pc:docMk/>
            <pc:sldMk cId="1237382246" sldId="278"/>
            <ac:spMk id="4" creationId="{6238C925-0E31-D2C3-2C06-F259B9A7A921}"/>
          </ac:spMkLst>
        </pc:spChg>
        <pc:spChg chg="add del">
          <ac:chgData name="Chelsea Haines" userId="eb064e73-0bd9-4a04-b442-17a033ae6366" providerId="ADAL" clId="{BC0D5DDE-E026-4451-9763-1AF73CC8C591}" dt="2023-03-20T21:48:12.639" v="7196" actId="26606"/>
          <ac:spMkLst>
            <pc:docMk/>
            <pc:sldMk cId="1237382246" sldId="278"/>
            <ac:spMk id="10" creationId="{D009D6D5-DAC2-4A8B-A17A-E206B9012D09}"/>
          </ac:spMkLst>
        </pc:spChg>
        <pc:picChg chg="add del mod">
          <ac:chgData name="Chelsea Haines" userId="eb064e73-0bd9-4a04-b442-17a033ae6366" providerId="ADAL" clId="{BC0D5DDE-E026-4451-9763-1AF73CC8C591}" dt="2023-03-20T21:48:18.412" v="7199" actId="478"/>
          <ac:picMkLst>
            <pc:docMk/>
            <pc:sldMk cId="1237382246" sldId="278"/>
            <ac:picMk id="5" creationId="{70F0C6A3-85DA-3311-86BD-8EF5A22DEECD}"/>
          </ac:picMkLst>
        </pc:picChg>
        <pc:picChg chg="add mod">
          <ac:chgData name="Chelsea Haines" userId="eb064e73-0bd9-4a04-b442-17a033ae6366" providerId="ADAL" clId="{BC0D5DDE-E026-4451-9763-1AF73CC8C591}" dt="2023-03-20T21:48:40.284" v="7204" actId="1076"/>
          <ac:picMkLst>
            <pc:docMk/>
            <pc:sldMk cId="1237382246" sldId="278"/>
            <ac:picMk id="7" creationId="{61D1AED6-F4DA-3F56-0890-5AE02099B48F}"/>
          </ac:picMkLst>
        </pc:picChg>
      </pc:sldChg>
      <pc:sldChg chg="modSp add del mod">
        <pc:chgData name="Chelsea Haines" userId="eb064e73-0bd9-4a04-b442-17a033ae6366" providerId="ADAL" clId="{BC0D5DDE-E026-4451-9763-1AF73CC8C591}" dt="2023-03-20T21:28:19.087" v="6277" actId="2696"/>
        <pc:sldMkLst>
          <pc:docMk/>
          <pc:sldMk cId="1367075289" sldId="278"/>
        </pc:sldMkLst>
        <pc:spChg chg="mod">
          <ac:chgData name="Chelsea Haines" userId="eb064e73-0bd9-4a04-b442-17a033ae6366" providerId="ADAL" clId="{BC0D5DDE-E026-4451-9763-1AF73CC8C591}" dt="2023-03-20T21:27:19.651" v="6197" actId="20577"/>
          <ac:spMkLst>
            <pc:docMk/>
            <pc:sldMk cId="1367075289" sldId="278"/>
            <ac:spMk id="4" creationId="{6238C925-0E31-D2C3-2C06-F259B9A7A92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E9301-5A08-45B0-8630-853357F42135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E3CBC66-86F7-470F-95F4-EF5126832C01}">
      <dgm:prSet phldrT="[Text]"/>
      <dgm:spPr/>
      <dgm:t>
        <a:bodyPr/>
        <a:lstStyle/>
        <a:p>
          <a:r>
            <a:rPr lang="en-US"/>
            <a:t>Policy Considerations</a:t>
          </a:r>
        </a:p>
      </dgm:t>
    </dgm:pt>
    <dgm:pt modelId="{43471129-EAE4-45E1-AAE6-D96ABE5A0110}" type="parTrans" cxnId="{846C4971-AA9B-4DA7-AA2F-59BBBF95AC84}">
      <dgm:prSet/>
      <dgm:spPr/>
      <dgm:t>
        <a:bodyPr/>
        <a:lstStyle/>
        <a:p>
          <a:endParaRPr lang="en-US"/>
        </a:p>
      </dgm:t>
    </dgm:pt>
    <dgm:pt modelId="{D7953ADB-78A8-4AC6-ABF2-506596CF8F7B}" type="sibTrans" cxnId="{846C4971-AA9B-4DA7-AA2F-59BBBF95AC84}">
      <dgm:prSet/>
      <dgm:spPr/>
      <dgm:t>
        <a:bodyPr/>
        <a:lstStyle/>
        <a:p>
          <a:endParaRPr lang="en-US"/>
        </a:p>
      </dgm:t>
    </dgm:pt>
    <dgm:pt modelId="{62B54E61-3ADA-456F-8045-BA47FF528EF7}">
      <dgm:prSet phldrT="[Text]"/>
      <dgm:spPr/>
      <dgm:t>
        <a:bodyPr/>
        <a:lstStyle/>
        <a:p>
          <a:r>
            <a:rPr lang="en-US"/>
            <a:t>ORWUS</a:t>
          </a:r>
        </a:p>
      </dgm:t>
    </dgm:pt>
    <dgm:pt modelId="{C85B7ECE-AB8A-4F34-B57F-2A9C82C23714}" type="parTrans" cxnId="{08F3D588-2363-43DF-B7BC-CFC59992D52B}">
      <dgm:prSet/>
      <dgm:spPr/>
      <dgm:t>
        <a:bodyPr/>
        <a:lstStyle/>
        <a:p>
          <a:endParaRPr lang="en-US"/>
        </a:p>
      </dgm:t>
    </dgm:pt>
    <dgm:pt modelId="{425BA217-A6B0-4DE9-B841-C00ED7835DD7}" type="sibTrans" cxnId="{08F3D588-2363-43DF-B7BC-CFC59992D52B}">
      <dgm:prSet/>
      <dgm:spPr/>
      <dgm:t>
        <a:bodyPr/>
        <a:lstStyle/>
        <a:p>
          <a:endParaRPr lang="en-US"/>
        </a:p>
      </dgm:t>
    </dgm:pt>
    <dgm:pt modelId="{44F6866A-5B63-4448-B99D-C067A246D173}">
      <dgm:prSet phldrT="[Text]"/>
      <dgm:spPr/>
      <dgm:t>
        <a:bodyPr/>
        <a:lstStyle/>
        <a:p>
          <a:r>
            <a:rPr lang="en-US"/>
            <a:t>Methodology</a:t>
          </a:r>
        </a:p>
      </dgm:t>
    </dgm:pt>
    <dgm:pt modelId="{B11E7690-F340-48B5-BE2B-740CD332A838}" type="parTrans" cxnId="{E603CE95-EF79-433B-B667-1AD3B65E93E8}">
      <dgm:prSet/>
      <dgm:spPr/>
      <dgm:t>
        <a:bodyPr/>
        <a:lstStyle/>
        <a:p>
          <a:endParaRPr lang="en-US"/>
        </a:p>
      </dgm:t>
    </dgm:pt>
    <dgm:pt modelId="{4C6AA72C-B345-456E-A71C-BEF6DC33277C}" type="sibTrans" cxnId="{E603CE95-EF79-433B-B667-1AD3B65E93E8}">
      <dgm:prSet/>
      <dgm:spPr/>
      <dgm:t>
        <a:bodyPr/>
        <a:lstStyle/>
        <a:p>
          <a:endParaRPr lang="en-US"/>
        </a:p>
      </dgm:t>
    </dgm:pt>
    <dgm:pt modelId="{FBB1A912-F9D0-4B5D-95F8-018E3208367D}" type="pres">
      <dgm:prSet presAssocID="{9AEE9301-5A08-45B0-8630-853357F42135}" presName="compositeShape" presStyleCnt="0">
        <dgm:presLayoutVars>
          <dgm:dir/>
          <dgm:resizeHandles/>
        </dgm:presLayoutVars>
      </dgm:prSet>
      <dgm:spPr/>
    </dgm:pt>
    <dgm:pt modelId="{9E90C8DF-C26D-4588-80F2-885E857E875F}" type="pres">
      <dgm:prSet presAssocID="{9AEE9301-5A08-45B0-8630-853357F42135}" presName="pyramid" presStyleLbl="node1" presStyleIdx="0" presStyleCnt="1" custLinFactNeighborX="5127" custLinFactNeighborY="-17584"/>
      <dgm:spPr/>
    </dgm:pt>
    <dgm:pt modelId="{1A6D42A0-9E5E-4539-AF5C-DEC47CE779BB}" type="pres">
      <dgm:prSet presAssocID="{9AEE9301-5A08-45B0-8630-853357F42135}" presName="theList" presStyleCnt="0"/>
      <dgm:spPr/>
    </dgm:pt>
    <dgm:pt modelId="{A3CA3A66-49EF-49CC-BF08-2682718C8CCD}" type="pres">
      <dgm:prSet presAssocID="{FE3CBC66-86F7-470F-95F4-EF5126832C01}" presName="aNode" presStyleLbl="fgAcc1" presStyleIdx="0" presStyleCnt="3">
        <dgm:presLayoutVars>
          <dgm:bulletEnabled val="1"/>
        </dgm:presLayoutVars>
      </dgm:prSet>
      <dgm:spPr/>
    </dgm:pt>
    <dgm:pt modelId="{87410641-E815-42D7-A298-0ECD6D5AD908}" type="pres">
      <dgm:prSet presAssocID="{FE3CBC66-86F7-470F-95F4-EF5126832C01}" presName="aSpace" presStyleCnt="0"/>
      <dgm:spPr/>
    </dgm:pt>
    <dgm:pt modelId="{BA433025-FE0C-4E62-87AA-8AD6AD1D86B0}" type="pres">
      <dgm:prSet presAssocID="{62B54E61-3ADA-456F-8045-BA47FF528EF7}" presName="aNode" presStyleLbl="fgAcc1" presStyleIdx="1" presStyleCnt="3">
        <dgm:presLayoutVars>
          <dgm:bulletEnabled val="1"/>
        </dgm:presLayoutVars>
      </dgm:prSet>
      <dgm:spPr/>
    </dgm:pt>
    <dgm:pt modelId="{252DBA63-20D8-43BC-940A-61771E47C664}" type="pres">
      <dgm:prSet presAssocID="{62B54E61-3ADA-456F-8045-BA47FF528EF7}" presName="aSpace" presStyleCnt="0"/>
      <dgm:spPr/>
    </dgm:pt>
    <dgm:pt modelId="{FB83AD19-F9AA-4706-9C25-810EC688556A}" type="pres">
      <dgm:prSet presAssocID="{44F6866A-5B63-4448-B99D-C067A246D173}" presName="aNode" presStyleLbl="fgAcc1" presStyleIdx="2" presStyleCnt="3">
        <dgm:presLayoutVars>
          <dgm:bulletEnabled val="1"/>
        </dgm:presLayoutVars>
      </dgm:prSet>
      <dgm:spPr/>
    </dgm:pt>
    <dgm:pt modelId="{9ABDD4E5-E619-4558-B4DF-9F5192798554}" type="pres">
      <dgm:prSet presAssocID="{44F6866A-5B63-4448-B99D-C067A246D173}" presName="aSpace" presStyleCnt="0"/>
      <dgm:spPr/>
    </dgm:pt>
  </dgm:ptLst>
  <dgm:cxnLst>
    <dgm:cxn modelId="{0557C045-53C2-40C6-8DBA-6C9E48B41E6F}" type="presOf" srcId="{FE3CBC66-86F7-470F-95F4-EF5126832C01}" destId="{A3CA3A66-49EF-49CC-BF08-2682718C8CCD}" srcOrd="0" destOrd="0" presId="urn:microsoft.com/office/officeart/2005/8/layout/pyramid2"/>
    <dgm:cxn modelId="{846C4971-AA9B-4DA7-AA2F-59BBBF95AC84}" srcId="{9AEE9301-5A08-45B0-8630-853357F42135}" destId="{FE3CBC66-86F7-470F-95F4-EF5126832C01}" srcOrd="0" destOrd="0" parTransId="{43471129-EAE4-45E1-AAE6-D96ABE5A0110}" sibTransId="{D7953ADB-78A8-4AC6-ABF2-506596CF8F7B}"/>
    <dgm:cxn modelId="{08F3D588-2363-43DF-B7BC-CFC59992D52B}" srcId="{9AEE9301-5A08-45B0-8630-853357F42135}" destId="{62B54E61-3ADA-456F-8045-BA47FF528EF7}" srcOrd="1" destOrd="0" parTransId="{C85B7ECE-AB8A-4F34-B57F-2A9C82C23714}" sibTransId="{425BA217-A6B0-4DE9-B841-C00ED7835DD7}"/>
    <dgm:cxn modelId="{E603CE95-EF79-433B-B667-1AD3B65E93E8}" srcId="{9AEE9301-5A08-45B0-8630-853357F42135}" destId="{44F6866A-5B63-4448-B99D-C067A246D173}" srcOrd="2" destOrd="0" parTransId="{B11E7690-F340-48B5-BE2B-740CD332A838}" sibTransId="{4C6AA72C-B345-456E-A71C-BEF6DC33277C}"/>
    <dgm:cxn modelId="{766ED9B3-F9A3-4F75-B30C-3D3A7FFBB3FF}" type="presOf" srcId="{44F6866A-5B63-4448-B99D-C067A246D173}" destId="{FB83AD19-F9AA-4706-9C25-810EC688556A}" srcOrd="0" destOrd="0" presId="urn:microsoft.com/office/officeart/2005/8/layout/pyramid2"/>
    <dgm:cxn modelId="{AD91E8C3-9191-4957-82E7-7F8174833F91}" type="presOf" srcId="{62B54E61-3ADA-456F-8045-BA47FF528EF7}" destId="{BA433025-FE0C-4E62-87AA-8AD6AD1D86B0}" srcOrd="0" destOrd="0" presId="urn:microsoft.com/office/officeart/2005/8/layout/pyramid2"/>
    <dgm:cxn modelId="{47309CCA-DE0D-40BB-8734-2EBAE21F4622}" type="presOf" srcId="{9AEE9301-5A08-45B0-8630-853357F42135}" destId="{FBB1A912-F9D0-4B5D-95F8-018E3208367D}" srcOrd="0" destOrd="0" presId="urn:microsoft.com/office/officeart/2005/8/layout/pyramid2"/>
    <dgm:cxn modelId="{195B798B-F452-4A19-B0B2-AE079D99DF25}" type="presParOf" srcId="{FBB1A912-F9D0-4B5D-95F8-018E3208367D}" destId="{9E90C8DF-C26D-4588-80F2-885E857E875F}" srcOrd="0" destOrd="0" presId="urn:microsoft.com/office/officeart/2005/8/layout/pyramid2"/>
    <dgm:cxn modelId="{CB5A0A22-51AF-40F7-94FB-48E496CF49BB}" type="presParOf" srcId="{FBB1A912-F9D0-4B5D-95F8-018E3208367D}" destId="{1A6D42A0-9E5E-4539-AF5C-DEC47CE779BB}" srcOrd="1" destOrd="0" presId="urn:microsoft.com/office/officeart/2005/8/layout/pyramid2"/>
    <dgm:cxn modelId="{48A9D180-DA28-4775-9117-E5FCC558F1CC}" type="presParOf" srcId="{1A6D42A0-9E5E-4539-AF5C-DEC47CE779BB}" destId="{A3CA3A66-49EF-49CC-BF08-2682718C8CCD}" srcOrd="0" destOrd="0" presId="urn:microsoft.com/office/officeart/2005/8/layout/pyramid2"/>
    <dgm:cxn modelId="{3A7A774A-C653-4312-80E5-213207CA1375}" type="presParOf" srcId="{1A6D42A0-9E5E-4539-AF5C-DEC47CE779BB}" destId="{87410641-E815-42D7-A298-0ECD6D5AD908}" srcOrd="1" destOrd="0" presId="urn:microsoft.com/office/officeart/2005/8/layout/pyramid2"/>
    <dgm:cxn modelId="{62746596-21E2-4383-A287-9E093C0552C3}" type="presParOf" srcId="{1A6D42A0-9E5E-4539-AF5C-DEC47CE779BB}" destId="{BA433025-FE0C-4E62-87AA-8AD6AD1D86B0}" srcOrd="2" destOrd="0" presId="urn:microsoft.com/office/officeart/2005/8/layout/pyramid2"/>
    <dgm:cxn modelId="{D9FB7981-D382-4979-8364-5DFE97EBD362}" type="presParOf" srcId="{1A6D42A0-9E5E-4539-AF5C-DEC47CE779BB}" destId="{252DBA63-20D8-43BC-940A-61771E47C664}" srcOrd="3" destOrd="0" presId="urn:microsoft.com/office/officeart/2005/8/layout/pyramid2"/>
    <dgm:cxn modelId="{F57A0E0C-501E-4FBA-AE02-E31CD26AA98D}" type="presParOf" srcId="{1A6D42A0-9E5E-4539-AF5C-DEC47CE779BB}" destId="{FB83AD19-F9AA-4706-9C25-810EC688556A}" srcOrd="4" destOrd="0" presId="urn:microsoft.com/office/officeart/2005/8/layout/pyramid2"/>
    <dgm:cxn modelId="{72F68AE8-4D77-4441-8273-14F7BD9BE084}" type="presParOf" srcId="{1A6D42A0-9E5E-4539-AF5C-DEC47CE779BB}" destId="{9ABDD4E5-E619-4558-B4DF-9F519279855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0C8DF-C26D-4588-80F2-885E857E875F}">
      <dsp:nvSpPr>
        <dsp:cNvPr id="0" name=""/>
        <dsp:cNvSpPr/>
      </dsp:nvSpPr>
      <dsp:spPr>
        <a:xfrm>
          <a:off x="127475" y="0"/>
          <a:ext cx="2486359" cy="290444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A3A66-49EF-49CC-BF08-2682718C8CCD}">
      <dsp:nvSpPr>
        <dsp:cNvPr id="0" name=""/>
        <dsp:cNvSpPr/>
      </dsp:nvSpPr>
      <dsp:spPr>
        <a:xfrm>
          <a:off x="1243179" y="292004"/>
          <a:ext cx="1616133" cy="6875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Policy Considerations</a:t>
          </a:r>
        </a:p>
      </dsp:txBody>
      <dsp:txXfrm>
        <a:off x="1276742" y="325567"/>
        <a:ext cx="1549007" cy="620410"/>
      </dsp:txXfrm>
    </dsp:sp>
    <dsp:sp modelId="{BA433025-FE0C-4E62-87AA-8AD6AD1D86B0}">
      <dsp:nvSpPr>
        <dsp:cNvPr id="0" name=""/>
        <dsp:cNvSpPr/>
      </dsp:nvSpPr>
      <dsp:spPr>
        <a:xfrm>
          <a:off x="1243179" y="1065483"/>
          <a:ext cx="1616133" cy="6875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ORWUS</a:t>
          </a:r>
        </a:p>
      </dsp:txBody>
      <dsp:txXfrm>
        <a:off x="1276742" y="1099046"/>
        <a:ext cx="1549007" cy="620410"/>
      </dsp:txXfrm>
    </dsp:sp>
    <dsp:sp modelId="{FB83AD19-F9AA-4706-9C25-810EC688556A}">
      <dsp:nvSpPr>
        <dsp:cNvPr id="0" name=""/>
        <dsp:cNvSpPr/>
      </dsp:nvSpPr>
      <dsp:spPr>
        <a:xfrm>
          <a:off x="1243179" y="1838962"/>
          <a:ext cx="1616133" cy="6875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Methodology</a:t>
          </a:r>
        </a:p>
      </dsp:txBody>
      <dsp:txXfrm>
        <a:off x="1276742" y="1872525"/>
        <a:ext cx="1549007" cy="620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D899A-FFD1-46A1-9649-A70095A327F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5AD13-E98B-4EA8-B0AC-3BCE51175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7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26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8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17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69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01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19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8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64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23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7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90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1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33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99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F9A3-57C1-A922-78E6-8C718D1A8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422E6-597C-CD33-05B4-25B48D883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DDCDF-CAE0-8F2B-665E-19F74BC22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643-859C-4E75-A1A4-521C092EF16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DDB3B-32C7-BD0A-C280-A90738A0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BC7A7-F57D-167A-602E-16272DE5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59E3-AE96-4DF5-A8A8-04E09B83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5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9AA5A-1F9E-9BCA-5D9C-9F0A42F3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80FBD-F149-881C-434D-2254BA056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FD3C9-F006-F217-F66A-539F2C48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643-859C-4E75-A1A4-521C092EF16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AA617-FE2F-20E6-C93B-383350F0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D9681-F0E1-50B7-7E0C-1DEE17E3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59E3-AE96-4DF5-A8A8-04E09B83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8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43753E-ABFC-6070-7F0E-4C46744AC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2CC0D-9A43-8678-3120-7FDA647BA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9A4FF-4D1D-C82B-B1EE-C1B8DC74C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643-859C-4E75-A1A4-521C092EF16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C28CB-B1E3-F644-6DF1-08E29EFB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5E6CD-3D3C-C2CA-2326-6851E06F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59E3-AE96-4DF5-A8A8-04E09B83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4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pg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92507"/>
            <a:ext cx="12192000" cy="414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839"/>
            <a:ext cx="10363200" cy="1263970"/>
          </a:xfrm>
        </p:spPr>
        <p:txBody>
          <a:bodyPr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51811"/>
            <a:ext cx="10363200" cy="492051"/>
          </a:xfrm>
        </p:spPr>
        <p:txBody>
          <a:bodyPr anchor="t"/>
          <a:lstStyle>
            <a:lvl1pPr marL="0" indent="0" algn="l">
              <a:buNone/>
              <a:defRPr>
                <a:solidFill>
                  <a:srgbClr val="3BB6B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ACWA Logo secondary rg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9" y="440861"/>
            <a:ext cx="2844445" cy="71564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317552" y="372928"/>
            <a:ext cx="196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i="1" dirty="0">
                <a:solidFill>
                  <a:srgbClr val="3BB6B3"/>
                </a:solidFill>
              </a:rPr>
              <a:t>Bringing Water Together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5744337"/>
            <a:ext cx="4709472" cy="802907"/>
          </a:xfr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rgbClr val="053A88"/>
                </a:solidFill>
              </a:defRPr>
            </a:lvl1pPr>
          </a:lstStyle>
          <a:p>
            <a:pPr lvl="0"/>
            <a:r>
              <a:rPr lang="en-US" dirty="0"/>
              <a:t>Click to edit presenter name and presenter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48968" y="6178337"/>
            <a:ext cx="2828633" cy="36890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800" b="0" i="0" dirty="0">
                <a:solidFill>
                  <a:srgbClr val="053A88"/>
                </a:solidFill>
              </a:rPr>
              <a:t>www.acwa.com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69941"/>
            <a:ext cx="10363200" cy="358775"/>
          </a:xfrm>
        </p:spPr>
        <p:txBody>
          <a:bodyPr>
            <a:no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59060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t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31"/>
          <a:stretch/>
        </p:blipFill>
        <p:spPr>
          <a:xfrm>
            <a:off x="0" y="5324233"/>
            <a:ext cx="12192000" cy="1540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2825"/>
            <a:ext cx="10972800" cy="88903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7581"/>
            <a:ext cx="10972800" cy="3697768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Arial"/>
              <a:buChar char="•"/>
              <a:defRPr sz="2100"/>
            </a:lvl2pPr>
            <a:lvl3pPr>
              <a:defRPr sz="21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8AA2D-3466-4A47-B2FD-1E742DB70AA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CWA Logo secondary white.png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4390"/>
            <a:ext cx="1317307" cy="33142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044944"/>
            <a:ext cx="10972800" cy="31838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rgbClr val="3BB6B3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7131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6EADE-5AD7-8EB7-9EC8-CAE33440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05913-8F3C-EF2B-A96D-76D2BB7D0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6824C-C9BE-2C61-72B2-01E62FE03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643-859C-4E75-A1A4-521C092EF16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6C47C-8C3E-4502-5DA2-CD3AE367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76839-43D1-DB2D-E330-3397E920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59E3-AE96-4DF5-A8A8-04E09B83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7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D9D8A-708A-2E2D-19AC-C9B5467A9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7B57C-8F9A-0056-AFBC-D008432C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3C069-F5F3-87EE-9E29-54537C78E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643-859C-4E75-A1A4-521C092EF16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2455B-5823-AF15-81CD-558E2683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61E58-7B21-681F-4ADF-9D212C90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59E3-AE96-4DF5-A8A8-04E09B83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2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E41A-9BEF-DB5F-16FE-498450E9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75841-CD75-88D3-3E9C-8B2E1CFDA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F85A7-0589-DBFE-5D14-05AAC15F3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56E12-F50E-4D91-EFE7-A217A27B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643-859C-4E75-A1A4-521C092EF16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D8262-331D-75AF-86FD-053CBCEEF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98FD8-47BB-48AD-F723-A5AA2DB43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59E3-AE96-4DF5-A8A8-04E09B83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6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8A2E-C7F9-F921-8D7A-159C6B5D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21BD4-CC60-73C4-1FDE-69008C7CC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F7D4D-5284-E791-A84A-34D5FBFCF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0DF09-5EAD-CCB0-9DE3-9A47F34C8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00628A-4CB3-299C-C92D-EC6ED3062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94BD2-D4A9-9546-4338-FB336FFB0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643-859C-4E75-A1A4-521C092EF16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E7160-8CFC-26F8-133F-1B25C7D90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643030-7AC5-8151-7EDB-064E8337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59E3-AE96-4DF5-A8A8-04E09B83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A89CF-5E37-9C59-E40C-D0173AFD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7FFBA-234C-8F96-476C-B39A93239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643-859C-4E75-A1A4-521C092EF16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0647B-148E-EC15-703A-0F670FA6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BCC6F-A64F-E991-2B03-A5800C08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59E3-AE96-4DF5-A8A8-04E09B83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7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1C635D-B50B-EEF7-CCE7-26E74821A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643-859C-4E75-A1A4-521C092EF16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5353CD-738B-C543-6E17-6CCC7D298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A4BC5-7AAA-9FB6-6B44-B9AD0808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59E3-AE96-4DF5-A8A8-04E09B83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5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ADF7-6B4D-187A-AC15-5BFEA877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04A15-E82F-AE3E-D83B-452E74E1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D0137-1810-0727-792E-E3F2E3034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2880E-D77D-E317-A8D5-1F1FF451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643-859C-4E75-A1A4-521C092EF16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07E99-F5E2-D5D8-E723-41A84088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EC57D-1A84-0FA5-0659-4B9F9C4DB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59E3-AE96-4DF5-A8A8-04E09B83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2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650E-5696-1007-D8EE-F66948069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6BC11-1FE6-9CF1-3EBC-425C0AF3D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1734B7-7800-4C40-3E47-A077BCB2E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E8E7D-752F-1AC2-86FE-70F0706E2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D643-859C-4E75-A1A4-521C092EF16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2C967-7EF3-EB7A-A327-6DFE4E67B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99232-E961-09CE-614A-9C61401E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C59E3-AE96-4DF5-A8A8-04E09B83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8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4BC470-8144-197C-EC51-1FFBFE40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9B156-02A1-2AE8-89E3-A4C6E2A14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CD95C-D459-5753-2D97-396C11DEE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D643-859C-4E75-A1A4-521C092EF16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B2704-75EA-6714-BCB2-4DB0C6802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6D5A4-BFD9-2F91-6751-A2F99B5A9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C59E3-AE96-4DF5-A8A8-04E09B83B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4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JWoY_kl95kGZQQXSKB02weg4rYkfcKhCndB36MtnJ6FUODI0WU00SUtaMjc4N1BFTUVYTThWNUw2My4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hyperlink" Target="mailto:Chelseah@acwa.com" TargetMode="External"/><Relationship Id="rId4" Type="http://schemas.openxmlformats.org/officeDocument/2006/relationships/hyperlink" Target="mailto:orpp-waterconservation@waterboards.c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JWoY_kl95kGZQQXSKB02weg4rYkfcKhCndB36MtnJ6FUODI0WU00SUtaMjc4N1BFTUVYTThWNUw2My4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f.ca.gov/forecasting/economics/major-regulations/major-regulations-tabl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waterboards.ca.gov/conservation/water_loss_control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erboards.ca.gov/water_issues/programs/conservation_portal/regs/objective-exploratio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resources.ca.gov/-/media/CNRA-Website/Files/Initiatives/Water-Resilience/CA-Water-Supply-Strategy.pdf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Water Use Efficiency Work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March 20, 2023</a:t>
            </a:r>
          </a:p>
          <a:p>
            <a:r>
              <a:rPr lang="en-US" dirty="0"/>
              <a:t>3:00 PM – 4:00 PM</a:t>
            </a:r>
          </a:p>
        </p:txBody>
      </p:sp>
    </p:spTree>
    <p:extLst>
      <p:ext uri="{BB962C8B-B14F-4D97-AF65-F5344CB8AC3E}">
        <p14:creationId xmlns:p14="http://schemas.microsoft.com/office/powerpoint/2010/main" val="3752421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SWRCB Proposed Regulatory Framework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381937-5912-C1EE-5BD2-31A14503E54B}"/>
              </a:ext>
            </a:extLst>
          </p:cNvPr>
          <p:cNvSpPr txBox="1"/>
          <p:nvPr/>
        </p:nvSpPr>
        <p:spPr>
          <a:xfrm>
            <a:off x="609600" y="1472050"/>
            <a:ext cx="87376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Significant LAs irrigated with recycled water having high levels of total dissolved solids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Significant use of water for soil compaction and dust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Significant use of water to supplement ponds and lakes to sustain wildlife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Significant use of water to irrigate vegetation for fire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Significant  use of water for commercial or noncommercial agricultural areas</a:t>
            </a:r>
          </a:p>
          <a:p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92AD8F-52FD-B2AF-F0DA-43BB983E03D8}"/>
              </a:ext>
            </a:extLst>
          </p:cNvPr>
          <p:cNvSpPr txBox="1"/>
          <p:nvPr/>
        </p:nvSpPr>
        <p:spPr>
          <a:xfrm>
            <a:off x="609600" y="3703430"/>
            <a:ext cx="7852229" cy="1877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B0F0"/>
                </a:solidFill>
              </a:rPr>
              <a:t>Examples: Evaporative Coolers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2060"/>
                </a:solidFill>
              </a:rPr>
              <a:t>URWS to calculate based on information collected from customers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2060"/>
                </a:solidFill>
              </a:rPr>
              <a:t>Conditions &amp; Proof (e.g., customer picture of EC and unit specification, minimum air temp)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2060"/>
                </a:solidFill>
              </a:rPr>
              <a:t>DWR recommends that URWS establish a report for or survey to obtain information, must obtain EC Operating Hours in each residential property in its service area, hourly weather data</a:t>
            </a:r>
          </a:p>
        </p:txBody>
      </p:sp>
      <p:pic>
        <p:nvPicPr>
          <p:cNvPr id="4" name="Picture 2" descr="Farm Animals. Cow, Pig And Chicken Stand On Each Other Stock Photo, Picture  And Royalty Free Image. Image 107526836.">
            <a:extLst>
              <a:ext uri="{FF2B5EF4-FFF2-40B4-BE49-F238E27FC236}">
                <a16:creationId xmlns:a16="http://schemas.microsoft.com/office/drawing/2014/main" id="{76907461-7776-7F30-EFF9-5F212A957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222" y="2138409"/>
            <a:ext cx="2714435" cy="313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87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SWRCB Proposed Regulatory Framework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8C925-0E31-D2C3-2C06-F259B9A7A921}"/>
              </a:ext>
            </a:extLst>
          </p:cNvPr>
          <p:cNvSpPr txBox="1"/>
          <p:nvPr/>
        </p:nvSpPr>
        <p:spPr>
          <a:xfrm>
            <a:off x="809896" y="1505015"/>
            <a:ext cx="5663476" cy="4621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u="sng" dirty="0"/>
              <a:t>CII Performance Measures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Install DIMs or in-lieu technologies for landscapes of CII customers </a:t>
            </a:r>
          </a:p>
          <a:p>
            <a:pPr marL="74295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Do not have a DIM</a:t>
            </a:r>
          </a:p>
          <a:p>
            <a:pPr marL="74295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Estimates using 500 million gallon of water or more annually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Classify customers according to Energy Star Portfolio Manager tool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Suppliers to offer BMPs to their customers 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lphaLcPeriod"/>
            </a:pPr>
            <a:r>
              <a:rPr lang="en-US" dirty="0"/>
              <a:t>For customers that own on manage a building a “disclosable building” under CEC “Benchmarking” regulation, supplies required to provide annual water use data in format compatible with ENERGYSTARS Portfolio Manager tool.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32FCF5-7C53-A172-AD5A-CB45D237A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746503"/>
              </p:ext>
            </p:extLst>
          </p:nvPr>
        </p:nvGraphicFramePr>
        <p:xfrm>
          <a:off x="8853714" y="1505015"/>
          <a:ext cx="3004456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456">
                  <a:extLst>
                    <a:ext uri="{9D8B030D-6E8A-4147-A177-3AD203B41FA5}">
                      <a16:colId xmlns:a16="http://schemas.microsoft.com/office/drawing/2014/main" val="267077529"/>
                    </a:ext>
                  </a:extLst>
                </a:gridCol>
              </a:tblGrid>
              <a:tr h="314082">
                <a:tc>
                  <a:txBody>
                    <a:bodyPr/>
                    <a:lstStyle/>
                    <a:p>
                      <a:r>
                        <a:rPr lang="en-US" dirty="0"/>
                        <a:t>Energy Star Classifications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044012"/>
                  </a:ext>
                </a:extLst>
              </a:tr>
              <a:tr h="84485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Banking/ Financial services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Education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Entertainment/ public assembly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Food sales and service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Healthcare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Lodging/ residential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Manufacturing/ industrial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Mixed use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Office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Parking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Public service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Religious Worship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Retail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Technology/ science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Services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Utility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Warehouse/ storage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Other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58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01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SWRCB Proposed Regulatory Framework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8C925-0E31-D2C3-2C06-F259B9A7A921}"/>
              </a:ext>
            </a:extLst>
          </p:cNvPr>
          <p:cNvSpPr txBox="1"/>
          <p:nvPr/>
        </p:nvSpPr>
        <p:spPr>
          <a:xfrm>
            <a:off x="609600" y="1616965"/>
            <a:ext cx="5663476" cy="3374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u="sng" dirty="0"/>
              <a:t>CII Performance Measures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Suppliers to offer BMPs to their customers (cont.)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lnSpc>
                <a:spcPct val="90000"/>
              </a:lnSpc>
              <a:buFont typeface="+mj-lt"/>
              <a:buAutoNum type="alphaLcPeriod" startAt="2"/>
            </a:pPr>
            <a:r>
              <a:rPr lang="en-US" dirty="0"/>
              <a:t>Customers in top 20% of water use relative to customers within specific CII classification, design and implement a conservation program that includes at least 1 BMP from 5 categories 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lphaLcPeriod" startAt="2"/>
            </a:pPr>
            <a:endParaRPr lang="en-US" dirty="0"/>
          </a:p>
          <a:p>
            <a:pPr marL="800100" lvl="1" indent="-342900">
              <a:lnSpc>
                <a:spcPct val="90000"/>
              </a:lnSpc>
              <a:buFont typeface="+mj-lt"/>
              <a:buAutoNum type="alphaLcPeriod" startAt="2"/>
            </a:pPr>
            <a:r>
              <a:rPr lang="en-US" dirty="0"/>
              <a:t>Customer in top 2.5% of water use of all CII customers. The supplier should design and implement at least 2 BMPs from each BMP category</a:t>
            </a:r>
          </a:p>
          <a:p>
            <a:pPr marL="74295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32FCF5-7C53-A172-AD5A-CB45D237A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631529"/>
              </p:ext>
            </p:extLst>
          </p:nvPr>
        </p:nvGraphicFramePr>
        <p:xfrm>
          <a:off x="8853714" y="1505015"/>
          <a:ext cx="3004456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456">
                  <a:extLst>
                    <a:ext uri="{9D8B030D-6E8A-4147-A177-3AD203B41FA5}">
                      <a16:colId xmlns:a16="http://schemas.microsoft.com/office/drawing/2014/main" val="267077529"/>
                    </a:ext>
                  </a:extLst>
                </a:gridCol>
              </a:tblGrid>
              <a:tr h="314082">
                <a:tc>
                  <a:txBody>
                    <a:bodyPr/>
                    <a:lstStyle/>
                    <a:p>
                      <a:r>
                        <a:rPr lang="en-US" dirty="0"/>
                        <a:t>Energy Star Classifications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044012"/>
                  </a:ext>
                </a:extLst>
              </a:tr>
              <a:tr h="84485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Banking/ Financial services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Education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Entertainment/ public assembly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Food sales and service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Healthcare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Lodging/ residential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Manufacturing/ industrial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Mixed use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Office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Parking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Public service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Religious Worship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Retail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Technology/ science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Services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Utility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Warehouse/ storage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Other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58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92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ACWA Concerns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8C925-0E31-D2C3-2C06-F259B9A7A921}"/>
              </a:ext>
            </a:extLst>
          </p:cNvPr>
          <p:cNvSpPr txBox="1"/>
          <p:nvPr/>
        </p:nvSpPr>
        <p:spPr>
          <a:xfrm>
            <a:off x="609599" y="1616965"/>
            <a:ext cx="7445829" cy="4371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u="sng" dirty="0"/>
              <a:t>Outdoor Standard</a:t>
            </a:r>
            <a:endParaRPr lang="en-US" u="sng" dirty="0"/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Methodology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Horticultural Approach – 0.8 IE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Statewide ETF – Trimmed Data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Theoretical Average – Application of MWELO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INI (inconsistent with water code)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Effective Precipitation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Special Landscape Areas &amp; non-functional turf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Feasibility 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Cost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Timeline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Compliance 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Caps/ Alternative Compliance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Effective Precipitation</a:t>
            </a:r>
          </a:p>
          <a:p>
            <a:pPr marL="74295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dirty="0"/>
          </a:p>
          <a:p>
            <a:pPr marL="74295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dirty="0"/>
          </a:p>
          <a:p>
            <a:pPr marL="74295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05559E1-7B15-2299-4704-03459E6D13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8947134"/>
              </p:ext>
            </p:extLst>
          </p:nvPr>
        </p:nvGraphicFramePr>
        <p:xfrm>
          <a:off x="7953829" y="1798183"/>
          <a:ext cx="2859313" cy="290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4917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ACWA Concerns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8C925-0E31-D2C3-2C06-F259B9A7A921}"/>
              </a:ext>
            </a:extLst>
          </p:cNvPr>
          <p:cNvSpPr txBox="1"/>
          <p:nvPr/>
        </p:nvSpPr>
        <p:spPr>
          <a:xfrm>
            <a:off x="609599" y="1616965"/>
            <a:ext cx="10711544" cy="4978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u="sng" dirty="0"/>
              <a:t>CII Performance Measures 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timelines and compliance should provide flexibility, rather than being prescriptive. 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 should support suppliers’ efforts or strategies to advance WUE in the CII sector.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URWS compliance should be determined by local and regional availability of PMs, rather than customer level adoption.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Simplify reporting burdens on URWS.  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State should provide technical assistance and data as soon as possible.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CII LAM mapping will improve data for the CII DIM standard.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100" u="sng" dirty="0"/>
              <a:t>Variances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burden on water suppliers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Board capacity and resources required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technical Assistance Provided 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dirty="0"/>
          </a:p>
          <a:p>
            <a:pPr marL="74295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dirty="0"/>
          </a:p>
          <a:p>
            <a:pPr marL="74295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Call for Your Engagement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8C925-0E31-D2C3-2C06-F259B9A7A921}"/>
              </a:ext>
            </a:extLst>
          </p:cNvPr>
          <p:cNvSpPr txBox="1"/>
          <p:nvPr/>
        </p:nvSpPr>
        <p:spPr>
          <a:xfrm>
            <a:off x="609599" y="1616965"/>
            <a:ext cx="6545944" cy="5230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 u="sng" dirty="0"/>
              <a:t>March 22 - Board Workshop </a:t>
            </a:r>
            <a:r>
              <a:rPr lang="en-US" sz="2100" u="sng" dirty="0">
                <a:hlinkClick r:id="rId3"/>
              </a:rPr>
              <a:t>Speaker Card</a:t>
            </a:r>
            <a:r>
              <a:rPr lang="en-US" sz="2100" u="sng" dirty="0"/>
              <a:t> </a:t>
            </a:r>
          </a:p>
          <a:p>
            <a:pPr>
              <a:lnSpc>
                <a:spcPct val="90000"/>
              </a:lnSpc>
            </a:pPr>
            <a:endParaRPr lang="en-US" sz="21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highlight feasibility, cost and timeline concerns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Conservation budgets over time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Savings per use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Amount of customers reached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Amount of landscaped area reached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to implement level required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challenges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100" u="sng" dirty="0"/>
          </a:p>
          <a:p>
            <a:pPr>
              <a:lnSpc>
                <a:spcPct val="90000"/>
              </a:lnSpc>
            </a:pPr>
            <a:r>
              <a:rPr lang="en-US" sz="2100" u="sng" dirty="0"/>
              <a:t>March 30 – Informal Written Comments</a:t>
            </a:r>
          </a:p>
          <a:p>
            <a:pPr marL="74295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pt-BR" dirty="0">
                <a:hlinkClick r:id="rId4"/>
              </a:rPr>
              <a:t>orpp-waterconservation@waterboards.ca.gov</a:t>
            </a:r>
            <a:endParaRPr lang="pt-BR" dirty="0"/>
          </a:p>
          <a:p>
            <a:pPr marL="74295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forward your comments to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Chelseah@acwa.com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dirty="0"/>
          </a:p>
          <a:p>
            <a:pPr marL="74295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dirty="0"/>
          </a:p>
          <a:p>
            <a:pPr marL="742950" lvl="1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7" name="Picture 6" descr="Several hands raised and ready to answer a question">
            <a:extLst>
              <a:ext uri="{FF2B5EF4-FFF2-40B4-BE49-F238E27FC236}">
                <a16:creationId xmlns:a16="http://schemas.microsoft.com/office/drawing/2014/main" id="{61D1AED6-F4DA-3F56-0890-5AE02099B4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701" y="1799771"/>
            <a:ext cx="4294614" cy="28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8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017" y="1507167"/>
            <a:ext cx="5740459" cy="3843666"/>
          </a:xfrm>
        </p:spPr>
        <p:txBody>
          <a:bodyPr vert="horz" lIns="91440" tIns="45720" rIns="91440" bIns="45720" rtlCol="0">
            <a:noAutofit/>
          </a:bodyPr>
          <a:lstStyle/>
          <a:p>
            <a:pPr marL="685800" indent="-4572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WUE Regulatory Updates </a:t>
            </a:r>
            <a:endParaRPr lang="en-US" dirty="0"/>
          </a:p>
          <a:p>
            <a:pPr marL="685800" indent="-4572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SWRCB Proposed Recommendation</a:t>
            </a:r>
            <a:endParaRPr lang="en-US" dirty="0"/>
          </a:p>
          <a:p>
            <a:pPr marL="685800" indent="-4572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ACWA Concerns</a:t>
            </a:r>
            <a:endParaRPr lang="en-US" dirty="0"/>
          </a:p>
          <a:p>
            <a:pPr marL="685800" indent="-4572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Call for Your Engagement</a:t>
            </a:r>
          </a:p>
        </p:txBody>
      </p:sp>
      <p:pic>
        <p:nvPicPr>
          <p:cNvPr id="8" name="Picture 7" descr="Large sea wave against a clear blue sky">
            <a:extLst>
              <a:ext uri="{FF2B5EF4-FFF2-40B4-BE49-F238E27FC236}">
                <a16:creationId xmlns:a16="http://schemas.microsoft.com/office/drawing/2014/main" id="{D331A352-944F-082A-9B75-633A551A4C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r="17379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1CD2FEC-70A5-4349-F48B-9D7956FD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2825"/>
            <a:ext cx="10972800" cy="88903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Meeting Agenda</a:t>
            </a:r>
          </a:p>
        </p:txBody>
      </p:sp>
    </p:spTree>
    <p:extLst>
      <p:ext uri="{BB962C8B-B14F-4D97-AF65-F5344CB8AC3E}">
        <p14:creationId xmlns:p14="http://schemas.microsoft.com/office/powerpoint/2010/main" val="399382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WUE Regulatory Update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8930"/>
            <a:ext cx="8229600" cy="41989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Oct. 2022 – DWR 21 technical reports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March 2023 – SWRCB preliminary regulatory framework</a:t>
            </a:r>
          </a:p>
          <a:p>
            <a:pPr marL="971550" lvl="1" indent="-4572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March 22 - Public Workshop (</a:t>
            </a:r>
            <a:r>
              <a:rPr lang="en-US" dirty="0">
                <a:hlinkClick r:id="rId3"/>
              </a:rPr>
              <a:t>Speaker Card</a:t>
            </a:r>
            <a:r>
              <a:rPr lang="en-US" dirty="0"/>
              <a:t>- # 7) </a:t>
            </a:r>
          </a:p>
          <a:p>
            <a:pPr marL="971550" lvl="1" indent="-4572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March 30 – Informal Written Comments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SRIA</a:t>
            </a:r>
            <a:r>
              <a:rPr lang="en-US" dirty="0"/>
              <a:t> </a:t>
            </a:r>
            <a:r>
              <a:rPr lang="en-US" sz="2100" dirty="0"/>
              <a:t>(to be posted </a:t>
            </a:r>
            <a:r>
              <a:rPr lang="en-US" sz="2100" dirty="0">
                <a:hlinkClick r:id="rId4"/>
              </a:rPr>
              <a:t>here</a:t>
            </a:r>
            <a:r>
              <a:rPr lang="en-US" sz="2100" dirty="0"/>
              <a:t>)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Formal Rulemaking </a:t>
            </a:r>
          </a:p>
          <a:p>
            <a:pPr marL="971550" lvl="1" indent="-4572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Formal comment period (reg text, SRIA, overall approach)</a:t>
            </a:r>
          </a:p>
        </p:txBody>
      </p:sp>
    </p:spTree>
    <p:extLst>
      <p:ext uri="{BB962C8B-B14F-4D97-AF65-F5344CB8AC3E}">
        <p14:creationId xmlns:p14="http://schemas.microsoft.com/office/powerpoint/2010/main" val="280622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SWRCB Proposed Recommendation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DC915F1-8A78-FD32-1E22-8C8A13D27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30574"/>
            <a:ext cx="10437779" cy="2526907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E8721E-0F83-D25B-EC24-72EB16517F0E}"/>
              </a:ext>
            </a:extLst>
          </p:cNvPr>
          <p:cNvSpPr txBox="1"/>
          <p:nvPr/>
        </p:nvSpPr>
        <p:spPr>
          <a:xfrm>
            <a:off x="3023080" y="3324782"/>
            <a:ext cx="12972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Residential:</a:t>
            </a:r>
          </a:p>
          <a:p>
            <a:pPr algn="ctr"/>
            <a:r>
              <a:rPr lang="en-US" sz="1400" dirty="0"/>
              <a:t>42 gpcd by 2030 </a:t>
            </a:r>
          </a:p>
          <a:p>
            <a:pPr algn="ctr"/>
            <a:r>
              <a:rPr lang="en-US" sz="1400" dirty="0"/>
              <a:t>(Wat. Code </a:t>
            </a:r>
          </a:p>
          <a:p>
            <a:pPr algn="ctr"/>
            <a:r>
              <a:rPr lang="en-US" sz="1400" dirty="0"/>
              <a:t>§ 10609.4)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1E0ED-8A88-36B8-CE39-F77FB50CC50D}"/>
              </a:ext>
            </a:extLst>
          </p:cNvPr>
          <p:cNvSpPr txBox="1"/>
          <p:nvPr/>
        </p:nvSpPr>
        <p:spPr>
          <a:xfrm>
            <a:off x="4758625" y="3301595"/>
            <a:ext cx="12972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Residential: *0.55 LEF by 2035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51E229-E96B-C5F0-9710-F7FA4FFF564A}"/>
              </a:ext>
            </a:extLst>
          </p:cNvPr>
          <p:cNvSpPr txBox="1"/>
          <p:nvPr/>
        </p:nvSpPr>
        <p:spPr>
          <a:xfrm>
            <a:off x="6587380" y="3324782"/>
            <a:ext cx="1297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hlinkClick r:id="rId4"/>
              </a:rPr>
              <a:t>Individual System Loss Standards</a:t>
            </a:r>
            <a:r>
              <a:rPr lang="en-US" sz="1400" dirty="0"/>
              <a:t> or alternative compliance pathway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7EE82F-A839-3957-60B8-1DEC189725AB}"/>
              </a:ext>
            </a:extLst>
          </p:cNvPr>
          <p:cNvSpPr txBox="1"/>
          <p:nvPr/>
        </p:nvSpPr>
        <p:spPr>
          <a:xfrm>
            <a:off x="8343679" y="3301595"/>
            <a:ext cx="1297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DWR 8 variances </a:t>
            </a:r>
          </a:p>
          <a:p>
            <a:pPr algn="ctr"/>
            <a:r>
              <a:rPr lang="en-US" sz="1200" dirty="0"/>
              <a:t>+ </a:t>
            </a:r>
          </a:p>
          <a:p>
            <a:pPr algn="ctr"/>
            <a:r>
              <a:rPr lang="en-US" sz="1200" dirty="0"/>
              <a:t>2 SWRCB recommended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9368D4-16F5-9D42-F571-FE728EEC2F3B}"/>
              </a:ext>
            </a:extLst>
          </p:cNvPr>
          <p:cNvSpPr txBox="1"/>
          <p:nvPr/>
        </p:nvSpPr>
        <p:spPr>
          <a:xfrm>
            <a:off x="9867552" y="3332597"/>
            <a:ext cx="1297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Potable recycled water</a:t>
            </a:r>
          </a:p>
          <a:p>
            <a:pPr algn="ctr"/>
            <a:r>
              <a:rPr lang="en-US" sz="1200" dirty="0"/>
              <a:t>(Wat. Code </a:t>
            </a:r>
          </a:p>
          <a:p>
            <a:pPr algn="ctr"/>
            <a:r>
              <a:rPr lang="en-US" sz="1200" dirty="0"/>
              <a:t>§ 10609.2)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80538D-D04A-B11D-CA37-ADFD35A6A1A2}"/>
              </a:ext>
            </a:extLst>
          </p:cNvPr>
          <p:cNvSpPr txBox="1"/>
          <p:nvPr/>
        </p:nvSpPr>
        <p:spPr>
          <a:xfrm>
            <a:off x="7484657" y="5173305"/>
            <a:ext cx="4312596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+ CII Performance Measures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337B4-BA2D-762A-A726-9617E79EE5E9}"/>
              </a:ext>
            </a:extLst>
          </p:cNvPr>
          <p:cNvSpPr txBox="1"/>
          <p:nvPr/>
        </p:nvSpPr>
        <p:spPr>
          <a:xfrm>
            <a:off x="4758625" y="4089747"/>
            <a:ext cx="1297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CII landscape w/ DIMS:</a:t>
            </a:r>
          </a:p>
          <a:p>
            <a:pPr algn="ctr"/>
            <a:r>
              <a:rPr lang="en-US" sz="1400" dirty="0"/>
              <a:t>0.45 LEF by 2035</a:t>
            </a:r>
          </a:p>
        </p:txBody>
      </p:sp>
    </p:spTree>
    <p:extLst>
      <p:ext uri="{BB962C8B-B14F-4D97-AF65-F5344CB8AC3E}">
        <p14:creationId xmlns:p14="http://schemas.microsoft.com/office/powerpoint/2010/main" val="1772071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SWRCB Proposed Recommendation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64C8A-7304-C7FB-0458-D66819D54D27}"/>
              </a:ext>
            </a:extLst>
          </p:cNvPr>
          <p:cNvSpPr txBox="1"/>
          <p:nvPr/>
        </p:nvSpPr>
        <p:spPr>
          <a:xfrm>
            <a:off x="615351" y="1507735"/>
            <a:ext cx="426265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/>
              <a:t>State Water Board  Water Use Objective Exploration Tool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/>
              <a:t>Residential Indoor: 42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Residential Outdoor: 0.63/ 0.55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Landscape area: 0 </a:t>
            </a:r>
          </a:p>
          <a:p>
            <a:endParaRPr lang="en-US" dirty="0">
              <a:hlinkClick r:id="rId3"/>
            </a:endParaRPr>
          </a:p>
          <a:p>
            <a:r>
              <a:rPr lang="en-US" sz="1600" dirty="0">
                <a:hlinkClick r:id="rId3"/>
              </a:rPr>
              <a:t>https://www.waterboards.ca.gov/water_issues/programs/conservation_portal/regs/objective-exploration.html</a:t>
            </a:r>
            <a:r>
              <a:rPr lang="en-US" sz="1600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3B5BA0-E11C-B568-4206-43F7B9F86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002" y="3031229"/>
            <a:ext cx="3848272" cy="36159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49EB766-C52E-74AD-F8ED-D37FFF7EF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729" y="1006883"/>
            <a:ext cx="4257747" cy="40486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3290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SWRCB Proposed Recommendation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91317-792B-921A-26A0-8987B7DD3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184061"/>
            <a:ext cx="5828382" cy="222900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E6F331-7A01-09CF-0F90-9576593B6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704" y="3423455"/>
            <a:ext cx="6118668" cy="33972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FB6426-BB68-B4B9-3C35-566A0B73CA5B}"/>
              </a:ext>
            </a:extLst>
          </p:cNvPr>
          <p:cNvSpPr txBox="1"/>
          <p:nvPr/>
        </p:nvSpPr>
        <p:spPr>
          <a:xfrm>
            <a:off x="609600" y="1472050"/>
            <a:ext cx="93950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/>
              <a:t>SWRCB Perspective:</a:t>
            </a:r>
          </a:p>
          <a:p>
            <a:endParaRPr lang="en-US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Water Supply Strategy</a:t>
            </a:r>
            <a:r>
              <a:rPr lang="en-US" sz="2000" dirty="0"/>
              <a:t>– reduce demand by 500,000 AF by 2030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Water use efficiency observed as cost-effective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Proposed Objectives seem reasonable</a:t>
            </a:r>
          </a:p>
        </p:txBody>
      </p:sp>
    </p:spTree>
    <p:extLst>
      <p:ext uri="{BB962C8B-B14F-4D97-AF65-F5344CB8AC3E}">
        <p14:creationId xmlns:p14="http://schemas.microsoft.com/office/powerpoint/2010/main" val="160998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SWRCB Proposed Recommendation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CD7216A-042E-1B67-DCB3-5B7A028D7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2145"/>
              </p:ext>
            </p:extLst>
          </p:nvPr>
        </p:nvGraphicFramePr>
        <p:xfrm>
          <a:off x="609600" y="1901070"/>
          <a:ext cx="10312398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7466">
                  <a:extLst>
                    <a:ext uri="{9D8B030D-6E8A-4147-A177-3AD203B41FA5}">
                      <a16:colId xmlns:a16="http://schemas.microsoft.com/office/drawing/2014/main" val="1705791569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336067950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3266302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SWRCB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DWR Recommendation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9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Residential (Existing)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Now - 2030:  0.8 LEF</a:t>
                      </a:r>
                    </a:p>
                    <a:p>
                      <a:r>
                        <a:rPr lang="en-US" dirty="0"/>
                        <a:t>2030 – 2035: 0.63 LEF</a:t>
                      </a:r>
                    </a:p>
                    <a:p>
                      <a:r>
                        <a:rPr lang="en-US" dirty="0"/>
                        <a:t>2035 +: 0.55 LEF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Now - 2030: 0.8 ETF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2030 +:  0.63 ETF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86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 Construction (post-2030)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0.55 LEF (Residential)</a:t>
                      </a:r>
                    </a:p>
                    <a:p>
                      <a:r>
                        <a:rPr lang="en-US" dirty="0"/>
                        <a:t>0.45 LEF</a:t>
                      </a:r>
                      <a:r>
                        <a:rPr lang="en-US" baseline="0" dirty="0"/>
                        <a:t> (Non-Residential)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0.55 ETF (Residential)</a:t>
                      </a:r>
                    </a:p>
                    <a:p>
                      <a:r>
                        <a:rPr lang="en-US" dirty="0"/>
                        <a:t>0.45 ETF</a:t>
                      </a:r>
                      <a:r>
                        <a:rPr lang="en-US" baseline="0" dirty="0"/>
                        <a:t> (Non-Residential)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42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CII DIM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Now - 2030:   0.8 LEF</a:t>
                      </a:r>
                    </a:p>
                    <a:p>
                      <a:r>
                        <a:rPr lang="en-US" dirty="0"/>
                        <a:t>2030 – 2035:  0.63 LEF</a:t>
                      </a:r>
                    </a:p>
                    <a:p>
                      <a:r>
                        <a:rPr lang="en-US" dirty="0"/>
                        <a:t>2035 +: 0.45 ETF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Now - 2030: 0.8 ETF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2030 +:  0.63 ETF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379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Effective Precipitation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25% of calculated 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 to 25% of calculated EP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46863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4381937-5912-C1EE-5BD2-31A14503E54B}"/>
              </a:ext>
            </a:extLst>
          </p:cNvPr>
          <p:cNvSpPr txBox="1"/>
          <p:nvPr/>
        </p:nvSpPr>
        <p:spPr>
          <a:xfrm>
            <a:off x="609600" y="1472050"/>
            <a:ext cx="9395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/>
              <a:t>Proposed Outdoor Standards: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593B7D-516A-8A1A-64DC-0D8B1DE8C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1" y="5605474"/>
            <a:ext cx="4775200" cy="121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02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SWRCB Proposed Recommendation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381937-5912-C1EE-5BD2-31A14503E54B}"/>
              </a:ext>
            </a:extLst>
          </p:cNvPr>
          <p:cNvSpPr txBox="1"/>
          <p:nvPr/>
        </p:nvSpPr>
        <p:spPr>
          <a:xfrm>
            <a:off x="609600" y="1472050"/>
            <a:ext cx="93950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/>
              <a:t>Outdoor Standards: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2FC2330C-1F2F-8598-935D-5FE8E508A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859959"/>
              </p:ext>
            </p:extLst>
          </p:nvPr>
        </p:nvGraphicFramePr>
        <p:xfrm>
          <a:off x="609600" y="1872160"/>
          <a:ext cx="10312398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7466">
                  <a:extLst>
                    <a:ext uri="{9D8B030D-6E8A-4147-A177-3AD203B41FA5}">
                      <a16:colId xmlns:a16="http://schemas.microsoft.com/office/drawing/2014/main" val="1705791569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336067950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3266302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SWRCB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DWR Recommendation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99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Irrigable, Not Irrigated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to 20%, if demonstrated those INI areas have come under irrigation.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 of INI (automatic INI Buffer)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735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Special Landscape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-SLAs 100% LEF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For residential areas and CII landscapes with DIMs, areas planted with </a:t>
                      </a:r>
                      <a:r>
                        <a:rPr lang="en-US" u="sng" dirty="0"/>
                        <a:t>non-functional turf </a:t>
                      </a:r>
                      <a:r>
                        <a:rPr lang="en-US" dirty="0"/>
                        <a:t>would not be considered SLAs. This includes sites irrigated with recycled water. They would instead use whatever applicable standard is for the time period (80%, 63%, 55% or 45%)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SLAs 100% LEF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440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91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SWRCB Proposed Recommendation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381937-5912-C1EE-5BD2-31A14503E54B}"/>
              </a:ext>
            </a:extLst>
          </p:cNvPr>
          <p:cNvSpPr txBox="1"/>
          <p:nvPr/>
        </p:nvSpPr>
        <p:spPr>
          <a:xfrm>
            <a:off x="609600" y="1472050"/>
            <a:ext cx="1058091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/>
              <a:t>Variances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SWRCB Proposed Recommendations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provision for urban tree 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provision for pools, spas &amp; other water features (2030)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Process for including additional Irrigable Irrigated Area, Special Landscape Area &amp; Variances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Annually request approval to include additional II area beyond that calculated by DWR, SLAs, and variances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URWS to provide information quantifying request and description of efforts to prioritize water for existing trees </a:t>
            </a:r>
          </a:p>
          <a:p>
            <a:endParaRPr lang="en-US" sz="2000" dirty="0"/>
          </a:p>
          <a:p>
            <a:r>
              <a:rPr lang="en-US" sz="2000" dirty="0"/>
              <a:t>DWR Recommended Variances: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Significant use of evaporative coolers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Significant populations of horses and other livestock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Significant fluctuations in seasonal populations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9641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5737</TotalTime>
  <Words>1109</Words>
  <Application>Microsoft Office PowerPoint</Application>
  <PresentationFormat>Widescreen</PresentationFormat>
  <Paragraphs>212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Office Theme</vt:lpstr>
      <vt:lpstr>Water Use Efficiency Work Group</vt:lpstr>
      <vt:lpstr>Meeting Agenda</vt:lpstr>
      <vt:lpstr>WUE Regulatory Update </vt:lpstr>
      <vt:lpstr>SWRCB Proposed Recommendation</vt:lpstr>
      <vt:lpstr>SWRCB Proposed Recommendation</vt:lpstr>
      <vt:lpstr>SWRCB Proposed Recommendation</vt:lpstr>
      <vt:lpstr>SWRCB Proposed Recommendation</vt:lpstr>
      <vt:lpstr>SWRCB Proposed Recommendation</vt:lpstr>
      <vt:lpstr>SWRCB Proposed Recommendation</vt:lpstr>
      <vt:lpstr>SWRCB Proposed Regulatory Framework</vt:lpstr>
      <vt:lpstr>SWRCB Proposed Regulatory Framework</vt:lpstr>
      <vt:lpstr>SWRCB Proposed Regulatory Framework</vt:lpstr>
      <vt:lpstr>ACWA Concerns</vt:lpstr>
      <vt:lpstr>ACWA Concerns</vt:lpstr>
      <vt:lpstr>Call for Your Engagement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Use Efficiency Work Group</dc:title>
  <dc:creator>Chelsea Haines</dc:creator>
  <cp:lastModifiedBy>Chelsea Haines</cp:lastModifiedBy>
  <cp:revision>1</cp:revision>
  <dcterms:created xsi:type="dcterms:W3CDTF">2023-03-16T22:12:48Z</dcterms:created>
  <dcterms:modified xsi:type="dcterms:W3CDTF">2023-03-20T21:50:37Z</dcterms:modified>
</cp:coreProperties>
</file>