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8" r:id="rId5"/>
    <p:sldId id="260" r:id="rId6"/>
    <p:sldId id="540" r:id="rId7"/>
    <p:sldId id="541" r:id="rId8"/>
    <p:sldId id="550" r:id="rId9"/>
    <p:sldId id="539" r:id="rId10"/>
    <p:sldId id="543" r:id="rId11"/>
    <p:sldId id="544" r:id="rId12"/>
    <p:sldId id="547" r:id="rId13"/>
    <p:sldId id="546" r:id="rId14"/>
    <p:sldId id="545" r:id="rId15"/>
    <p:sldId id="548" r:id="rId16"/>
    <p:sldId id="549" r:id="rId17"/>
    <p:sldId id="537" r:id="rId18"/>
    <p:sldId id="526" r:id="rId19"/>
    <p:sldId id="538" r:id="rId20"/>
    <p:sldId id="395"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anders" initials="B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A88"/>
    <a:srgbClr val="3BB6B3"/>
    <a:srgbClr val="FF66FF"/>
    <a:srgbClr val="FF9900"/>
    <a:srgbClr val="FFFFFF"/>
    <a:srgbClr val="F8E81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5F46D-9EE2-4A0B-809C-88E1AE74EB94}" v="16" dt="2023-03-08T17:49:46.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86604" autoAdjust="0"/>
  </p:normalViewPr>
  <p:slideViewPr>
    <p:cSldViewPr snapToGrid="0" snapToObjects="1">
      <p:cViewPr varScale="1">
        <p:scale>
          <a:sx n="57" d="100"/>
          <a:sy n="57" d="100"/>
        </p:scale>
        <p:origin x="84" y="1104"/>
      </p:cViewPr>
      <p:guideLst>
        <p:guide orient="horz" pos="2160"/>
        <p:guide pos="2880"/>
      </p:guideLst>
    </p:cSldViewPr>
  </p:slideViewPr>
  <p:notesTextViewPr>
    <p:cViewPr>
      <p:scale>
        <a:sx n="3" d="2"/>
        <a:sy n="3" d="2"/>
      </p:scale>
      <p:origin x="0" y="0"/>
    </p:cViewPr>
  </p:notesTextViewPr>
  <p:sorterViewPr>
    <p:cViewPr>
      <p:scale>
        <a:sx n="150" d="100"/>
        <a:sy n="150" d="100"/>
      </p:scale>
      <p:origin x="0" y="-5622"/>
    </p:cViewPr>
  </p:sorterViewPr>
  <p:notesViewPr>
    <p:cSldViewPr snapToGrid="0" snapToObject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sea Haines" userId="eb064e73-0bd9-4a04-b442-17a033ae6366" providerId="ADAL" clId="{1C35F46D-9EE2-4A0B-809C-88E1AE74EB94}"/>
    <pc:docChg chg="undo custSel addSld delSld modSld sldOrd">
      <pc:chgData name="Chelsea Haines" userId="eb064e73-0bd9-4a04-b442-17a033ae6366" providerId="ADAL" clId="{1C35F46D-9EE2-4A0B-809C-88E1AE74EB94}" dt="2023-03-08T17:50:00.938" v="1407" actId="12"/>
      <pc:docMkLst>
        <pc:docMk/>
      </pc:docMkLst>
      <pc:sldChg chg="modSp mod">
        <pc:chgData name="Chelsea Haines" userId="eb064e73-0bd9-4a04-b442-17a033ae6366" providerId="ADAL" clId="{1C35F46D-9EE2-4A0B-809C-88E1AE74EB94}" dt="2023-03-08T17:34:20.612" v="1329" actId="108"/>
        <pc:sldMkLst>
          <pc:docMk/>
          <pc:sldMk cId="3993821373" sldId="260"/>
        </pc:sldMkLst>
        <pc:spChg chg="mod">
          <ac:chgData name="Chelsea Haines" userId="eb064e73-0bd9-4a04-b442-17a033ae6366" providerId="ADAL" clId="{1C35F46D-9EE2-4A0B-809C-88E1AE74EB94}" dt="2023-03-08T17:34:20.612" v="1329" actId="108"/>
          <ac:spMkLst>
            <pc:docMk/>
            <pc:sldMk cId="3993821373" sldId="260"/>
            <ac:spMk id="3" creationId="{00000000-0000-0000-0000-000000000000}"/>
          </ac:spMkLst>
        </pc:spChg>
      </pc:sldChg>
      <pc:sldChg chg="del">
        <pc:chgData name="Chelsea Haines" userId="eb064e73-0bd9-4a04-b442-17a033ae6366" providerId="ADAL" clId="{1C35F46D-9EE2-4A0B-809C-88E1AE74EB94}" dt="2023-03-08T17:40:39.970" v="1392" actId="2696"/>
        <pc:sldMkLst>
          <pc:docMk/>
          <pc:sldMk cId="1012241568" sldId="523"/>
        </pc:sldMkLst>
      </pc:sldChg>
      <pc:sldChg chg="del">
        <pc:chgData name="Chelsea Haines" userId="eb064e73-0bd9-4a04-b442-17a033ae6366" providerId="ADAL" clId="{1C35F46D-9EE2-4A0B-809C-88E1AE74EB94}" dt="2023-03-08T17:29:21.299" v="1312" actId="2696"/>
        <pc:sldMkLst>
          <pc:docMk/>
          <pc:sldMk cId="2524625408" sldId="524"/>
        </pc:sldMkLst>
      </pc:sldChg>
      <pc:sldChg chg="del">
        <pc:chgData name="Chelsea Haines" userId="eb064e73-0bd9-4a04-b442-17a033ae6366" providerId="ADAL" clId="{1C35F46D-9EE2-4A0B-809C-88E1AE74EB94}" dt="2023-03-08T17:29:21.299" v="1312" actId="2696"/>
        <pc:sldMkLst>
          <pc:docMk/>
          <pc:sldMk cId="2178793878" sldId="525"/>
        </pc:sldMkLst>
      </pc:sldChg>
      <pc:sldChg chg="addSp delSp modSp mod">
        <pc:chgData name="Chelsea Haines" userId="eb064e73-0bd9-4a04-b442-17a033ae6366" providerId="ADAL" clId="{1C35F46D-9EE2-4A0B-809C-88E1AE74EB94}" dt="2023-03-08T17:41:46.112" v="1397" actId="1076"/>
        <pc:sldMkLst>
          <pc:docMk/>
          <pc:sldMk cId="404030926" sldId="526"/>
        </pc:sldMkLst>
        <pc:spChg chg="del">
          <ac:chgData name="Chelsea Haines" userId="eb064e73-0bd9-4a04-b442-17a033ae6366" providerId="ADAL" clId="{1C35F46D-9EE2-4A0B-809C-88E1AE74EB94}" dt="2023-03-08T17:41:36.101" v="1394" actId="478"/>
          <ac:spMkLst>
            <pc:docMk/>
            <pc:sldMk cId="404030926" sldId="526"/>
            <ac:spMk id="8" creationId="{F4480F14-66F7-4F64-8DE2-CA2719B55A42}"/>
          </ac:spMkLst>
        </pc:spChg>
        <pc:picChg chg="add mod">
          <ac:chgData name="Chelsea Haines" userId="eb064e73-0bd9-4a04-b442-17a033ae6366" providerId="ADAL" clId="{1C35F46D-9EE2-4A0B-809C-88E1AE74EB94}" dt="2023-03-08T17:41:46.112" v="1397" actId="1076"/>
          <ac:picMkLst>
            <pc:docMk/>
            <pc:sldMk cId="404030926" sldId="526"/>
            <ac:picMk id="4098" creationId="{6AA15BF4-01B2-900E-9F4A-AA82EF1CA68E}"/>
          </ac:picMkLst>
        </pc:picChg>
      </pc:sldChg>
      <pc:sldChg chg="addSp modSp mod">
        <pc:chgData name="Chelsea Haines" userId="eb064e73-0bd9-4a04-b442-17a033ae6366" providerId="ADAL" clId="{1C35F46D-9EE2-4A0B-809C-88E1AE74EB94}" dt="2023-03-08T17:42:14.553" v="1398" actId="1076"/>
        <pc:sldMkLst>
          <pc:docMk/>
          <pc:sldMk cId="3744623456" sldId="537"/>
        </pc:sldMkLst>
        <pc:spChg chg="mod">
          <ac:chgData name="Chelsea Haines" userId="eb064e73-0bd9-4a04-b442-17a033ae6366" providerId="ADAL" clId="{1C35F46D-9EE2-4A0B-809C-88E1AE74EB94}" dt="2023-03-08T17:40:35.845" v="1391" actId="20577"/>
          <ac:spMkLst>
            <pc:docMk/>
            <pc:sldMk cId="3744623456" sldId="537"/>
            <ac:spMk id="6" creationId="{E4120515-650A-4FF2-A5FE-6598DBF7A54B}"/>
          </ac:spMkLst>
        </pc:spChg>
        <pc:spChg chg="mod">
          <ac:chgData name="Chelsea Haines" userId="eb064e73-0bd9-4a04-b442-17a033ae6366" providerId="ADAL" clId="{1C35F46D-9EE2-4A0B-809C-88E1AE74EB94}" dt="2023-03-08T17:40:17.220" v="1355" actId="6549"/>
          <ac:spMkLst>
            <pc:docMk/>
            <pc:sldMk cId="3744623456" sldId="537"/>
            <ac:spMk id="8" creationId="{F4480F14-66F7-4F64-8DE2-CA2719B55A42}"/>
          </ac:spMkLst>
        </pc:spChg>
        <pc:picChg chg="add mod">
          <ac:chgData name="Chelsea Haines" userId="eb064e73-0bd9-4a04-b442-17a033ae6366" providerId="ADAL" clId="{1C35F46D-9EE2-4A0B-809C-88E1AE74EB94}" dt="2023-03-08T17:42:14.553" v="1398" actId="1076"/>
          <ac:picMkLst>
            <pc:docMk/>
            <pc:sldMk cId="3744623456" sldId="537"/>
            <ac:picMk id="2" creationId="{67B2C2F9-0DAB-BDDB-B60A-81D41F9A2D64}"/>
          </ac:picMkLst>
        </pc:picChg>
      </pc:sldChg>
      <pc:sldChg chg="addSp delSp modSp mod">
        <pc:chgData name="Chelsea Haines" userId="eb064e73-0bd9-4a04-b442-17a033ae6366" providerId="ADAL" clId="{1C35F46D-9EE2-4A0B-809C-88E1AE74EB94}" dt="2023-03-08T16:47:51.835" v="188" actId="20577"/>
        <pc:sldMkLst>
          <pc:docMk/>
          <pc:sldMk cId="4091787220" sldId="539"/>
        </pc:sldMkLst>
        <pc:spChg chg="del">
          <ac:chgData name="Chelsea Haines" userId="eb064e73-0bd9-4a04-b442-17a033ae6366" providerId="ADAL" clId="{1C35F46D-9EE2-4A0B-809C-88E1AE74EB94}" dt="2023-03-08T16:47:47.475" v="170" actId="478"/>
          <ac:spMkLst>
            <pc:docMk/>
            <pc:sldMk cId="4091787220" sldId="539"/>
            <ac:spMk id="4" creationId="{3173A5C6-7F43-E1C3-6064-F9896F140D18}"/>
          </ac:spMkLst>
        </pc:spChg>
        <pc:spChg chg="mod">
          <ac:chgData name="Chelsea Haines" userId="eb064e73-0bd9-4a04-b442-17a033ae6366" providerId="ADAL" clId="{1C35F46D-9EE2-4A0B-809C-88E1AE74EB94}" dt="2023-03-08T16:47:39.913" v="169" actId="313"/>
          <ac:spMkLst>
            <pc:docMk/>
            <pc:sldMk cId="4091787220" sldId="539"/>
            <ac:spMk id="14" creationId="{78D5B77F-42EB-F948-F995-40E0A81B2DEF}"/>
          </ac:spMkLst>
        </pc:spChg>
        <pc:spChg chg="add mod">
          <ac:chgData name="Chelsea Haines" userId="eb064e73-0bd9-4a04-b442-17a033ae6366" providerId="ADAL" clId="{1C35F46D-9EE2-4A0B-809C-88E1AE74EB94}" dt="2023-03-08T16:47:51.835" v="188" actId="20577"/>
          <ac:spMkLst>
            <pc:docMk/>
            <pc:sldMk cId="4091787220" sldId="539"/>
            <ac:spMk id="15" creationId="{6F5DEE8F-CF8B-B0A9-CFA7-342DE34D03BA}"/>
          </ac:spMkLst>
        </pc:spChg>
      </pc:sldChg>
      <pc:sldChg chg="modSp mod">
        <pc:chgData name="Chelsea Haines" userId="eb064e73-0bd9-4a04-b442-17a033ae6366" providerId="ADAL" clId="{1C35F46D-9EE2-4A0B-809C-88E1AE74EB94}" dt="2023-03-08T17:34:35.868" v="1330" actId="1076"/>
        <pc:sldMkLst>
          <pc:docMk/>
          <pc:sldMk cId="484198095" sldId="540"/>
        </pc:sldMkLst>
        <pc:picChg chg="mod">
          <ac:chgData name="Chelsea Haines" userId="eb064e73-0bd9-4a04-b442-17a033ae6366" providerId="ADAL" clId="{1C35F46D-9EE2-4A0B-809C-88E1AE74EB94}" dt="2023-03-08T17:34:35.868" v="1330" actId="1076"/>
          <ac:picMkLst>
            <pc:docMk/>
            <pc:sldMk cId="484198095" sldId="540"/>
            <ac:picMk id="8" creationId="{E4AF8101-1CF7-ACB4-30C0-A4B3BDB68EB2}"/>
          </ac:picMkLst>
        </pc:picChg>
      </pc:sldChg>
      <pc:sldChg chg="modSp mod">
        <pc:chgData name="Chelsea Haines" userId="eb064e73-0bd9-4a04-b442-17a033ae6366" providerId="ADAL" clId="{1C35F46D-9EE2-4A0B-809C-88E1AE74EB94}" dt="2023-03-08T17:35:35.302" v="1331" actId="20577"/>
        <pc:sldMkLst>
          <pc:docMk/>
          <pc:sldMk cId="582005294" sldId="541"/>
        </pc:sldMkLst>
        <pc:spChg chg="mod">
          <ac:chgData name="Chelsea Haines" userId="eb064e73-0bd9-4a04-b442-17a033ae6366" providerId="ADAL" clId="{1C35F46D-9EE2-4A0B-809C-88E1AE74EB94}" dt="2023-03-08T17:35:35.302" v="1331" actId="20577"/>
          <ac:spMkLst>
            <pc:docMk/>
            <pc:sldMk cId="582005294" sldId="541"/>
            <ac:spMk id="12" creationId="{02C2EBB1-2E5F-A457-A90A-2A2B690DD0CA}"/>
          </ac:spMkLst>
        </pc:spChg>
      </pc:sldChg>
      <pc:sldChg chg="del">
        <pc:chgData name="Chelsea Haines" userId="eb064e73-0bd9-4a04-b442-17a033ae6366" providerId="ADAL" clId="{1C35F46D-9EE2-4A0B-809C-88E1AE74EB94}" dt="2023-03-08T17:40:07.414" v="1336" actId="2696"/>
        <pc:sldMkLst>
          <pc:docMk/>
          <pc:sldMk cId="2829395385" sldId="542"/>
        </pc:sldMkLst>
      </pc:sldChg>
      <pc:sldChg chg="modSp mod">
        <pc:chgData name="Chelsea Haines" userId="eb064e73-0bd9-4a04-b442-17a033ae6366" providerId="ADAL" clId="{1C35F46D-9EE2-4A0B-809C-88E1AE74EB94}" dt="2023-03-08T16:48:49.156" v="248" actId="6549"/>
        <pc:sldMkLst>
          <pc:docMk/>
          <pc:sldMk cId="3736738677" sldId="543"/>
        </pc:sldMkLst>
        <pc:spChg chg="mod">
          <ac:chgData name="Chelsea Haines" userId="eb064e73-0bd9-4a04-b442-17a033ae6366" providerId="ADAL" clId="{1C35F46D-9EE2-4A0B-809C-88E1AE74EB94}" dt="2023-03-08T16:48:49.156" v="248" actId="6549"/>
          <ac:spMkLst>
            <pc:docMk/>
            <pc:sldMk cId="3736738677" sldId="543"/>
            <ac:spMk id="2" creationId="{AA155E3E-D5AD-DED9-0C81-DDD13A5D4C0C}"/>
          </ac:spMkLst>
        </pc:spChg>
        <pc:spChg chg="mod">
          <ac:chgData name="Chelsea Haines" userId="eb064e73-0bd9-4a04-b442-17a033ae6366" providerId="ADAL" clId="{1C35F46D-9EE2-4A0B-809C-88E1AE74EB94}" dt="2023-03-08T16:48:11.511" v="215" actId="20577"/>
          <ac:spMkLst>
            <pc:docMk/>
            <pc:sldMk cId="3736738677" sldId="543"/>
            <ac:spMk id="14" creationId="{78D5B77F-42EB-F948-F995-40E0A81B2DEF}"/>
          </ac:spMkLst>
        </pc:spChg>
      </pc:sldChg>
      <pc:sldChg chg="addSp delSp modSp mod">
        <pc:chgData name="Chelsea Haines" userId="eb064e73-0bd9-4a04-b442-17a033ae6366" providerId="ADAL" clId="{1C35F46D-9EE2-4A0B-809C-88E1AE74EB94}" dt="2023-03-08T16:46:44.532" v="139" actId="478"/>
        <pc:sldMkLst>
          <pc:docMk/>
          <pc:sldMk cId="4129324878" sldId="544"/>
        </pc:sldMkLst>
        <pc:spChg chg="mod">
          <ac:chgData name="Chelsea Haines" userId="eb064e73-0bd9-4a04-b442-17a033ae6366" providerId="ADAL" clId="{1C35F46D-9EE2-4A0B-809C-88E1AE74EB94}" dt="2023-03-08T16:40:11.314" v="51"/>
          <ac:spMkLst>
            <pc:docMk/>
            <pc:sldMk cId="4129324878" sldId="544"/>
            <ac:spMk id="8" creationId="{54E89D52-8D07-F997-299F-E9B17C462848}"/>
          </ac:spMkLst>
        </pc:spChg>
        <pc:graphicFrameChg chg="add del mod modGraphic">
          <ac:chgData name="Chelsea Haines" userId="eb064e73-0bd9-4a04-b442-17a033ae6366" providerId="ADAL" clId="{1C35F46D-9EE2-4A0B-809C-88E1AE74EB94}" dt="2023-03-08T16:46:44.532" v="139" actId="478"/>
          <ac:graphicFrameMkLst>
            <pc:docMk/>
            <pc:sldMk cId="4129324878" sldId="544"/>
            <ac:graphicFrameMk id="12" creationId="{076C8DC3-2CD1-A4D4-A452-CA73A9FAC9FC}"/>
          </ac:graphicFrameMkLst>
        </pc:graphicFrameChg>
      </pc:sldChg>
      <pc:sldChg chg="modSp mod ord">
        <pc:chgData name="Chelsea Haines" userId="eb064e73-0bd9-4a04-b442-17a033ae6366" providerId="ADAL" clId="{1C35F46D-9EE2-4A0B-809C-88E1AE74EB94}" dt="2023-03-08T17:39:29.165" v="1335"/>
        <pc:sldMkLst>
          <pc:docMk/>
          <pc:sldMk cId="2833991406" sldId="545"/>
        </pc:sldMkLst>
        <pc:spChg chg="mod">
          <ac:chgData name="Chelsea Haines" userId="eb064e73-0bd9-4a04-b442-17a033ae6366" providerId="ADAL" clId="{1C35F46D-9EE2-4A0B-809C-88E1AE74EB94}" dt="2023-03-08T17:16:12.072" v="1203"/>
          <ac:spMkLst>
            <pc:docMk/>
            <pc:sldMk cId="2833991406" sldId="545"/>
            <ac:spMk id="8" creationId="{54E89D52-8D07-F997-299F-E9B17C462848}"/>
          </ac:spMkLst>
        </pc:spChg>
      </pc:sldChg>
      <pc:sldChg chg="modSp mod">
        <pc:chgData name="Chelsea Haines" userId="eb064e73-0bd9-4a04-b442-17a033ae6366" providerId="ADAL" clId="{1C35F46D-9EE2-4A0B-809C-88E1AE74EB94}" dt="2023-03-08T16:50:35.533" v="249" actId="20577"/>
        <pc:sldMkLst>
          <pc:docMk/>
          <pc:sldMk cId="2012929374" sldId="546"/>
        </pc:sldMkLst>
        <pc:spChg chg="mod">
          <ac:chgData name="Chelsea Haines" userId="eb064e73-0bd9-4a04-b442-17a033ae6366" providerId="ADAL" clId="{1C35F46D-9EE2-4A0B-809C-88E1AE74EB94}" dt="2023-03-08T16:50:35.533" v="249" actId="20577"/>
          <ac:spMkLst>
            <pc:docMk/>
            <pc:sldMk cId="2012929374" sldId="546"/>
            <ac:spMk id="8" creationId="{54E89D52-8D07-F997-299F-E9B17C462848}"/>
          </ac:spMkLst>
        </pc:spChg>
      </pc:sldChg>
      <pc:sldChg chg="addSp delSp modSp add mod">
        <pc:chgData name="Chelsea Haines" userId="eb064e73-0bd9-4a04-b442-17a033ae6366" providerId="ADAL" clId="{1C35F46D-9EE2-4A0B-809C-88E1AE74EB94}" dt="2023-03-08T16:46:23.951" v="138" actId="20577"/>
        <pc:sldMkLst>
          <pc:docMk/>
          <pc:sldMk cId="3893963138" sldId="547"/>
        </pc:sldMkLst>
        <pc:spChg chg="add mod">
          <ac:chgData name="Chelsea Haines" userId="eb064e73-0bd9-4a04-b442-17a033ae6366" providerId="ADAL" clId="{1C35F46D-9EE2-4A0B-809C-88E1AE74EB94}" dt="2023-03-08T16:45:43.087" v="136" actId="1076"/>
          <ac:spMkLst>
            <pc:docMk/>
            <pc:sldMk cId="3893963138" sldId="547"/>
            <ac:spMk id="2" creationId="{20C8050F-A10E-FAE4-7B52-00F9F30C1ACB}"/>
          </ac:spMkLst>
        </pc:spChg>
        <pc:spChg chg="mod">
          <ac:chgData name="Chelsea Haines" userId="eb064e73-0bd9-4a04-b442-17a033ae6366" providerId="ADAL" clId="{1C35F46D-9EE2-4A0B-809C-88E1AE74EB94}" dt="2023-03-08T16:46:23.951" v="138" actId="20577"/>
          <ac:spMkLst>
            <pc:docMk/>
            <pc:sldMk cId="3893963138" sldId="547"/>
            <ac:spMk id="8" creationId="{54E89D52-8D07-F997-299F-E9B17C462848}"/>
          </ac:spMkLst>
        </pc:spChg>
        <pc:spChg chg="del">
          <ac:chgData name="Chelsea Haines" userId="eb064e73-0bd9-4a04-b442-17a033ae6366" providerId="ADAL" clId="{1C35F46D-9EE2-4A0B-809C-88E1AE74EB94}" dt="2023-03-08T16:40:28.640" v="55" actId="478"/>
          <ac:spMkLst>
            <pc:docMk/>
            <pc:sldMk cId="3893963138" sldId="547"/>
            <ac:spMk id="11" creationId="{A46570CB-E131-82BF-F20A-D4F4EF678EE5}"/>
          </ac:spMkLst>
        </pc:spChg>
        <pc:graphicFrameChg chg="del">
          <ac:chgData name="Chelsea Haines" userId="eb064e73-0bd9-4a04-b442-17a033ae6366" providerId="ADAL" clId="{1C35F46D-9EE2-4A0B-809C-88E1AE74EB94}" dt="2023-03-08T16:40:24.452" v="54" actId="478"/>
          <ac:graphicFrameMkLst>
            <pc:docMk/>
            <pc:sldMk cId="3893963138" sldId="547"/>
            <ac:graphicFrameMk id="12" creationId="{076C8DC3-2CD1-A4D4-A452-CA73A9FAC9FC}"/>
          </ac:graphicFrameMkLst>
        </pc:graphicFrameChg>
        <pc:picChg chg="mod">
          <ac:chgData name="Chelsea Haines" userId="eb064e73-0bd9-4a04-b442-17a033ae6366" providerId="ADAL" clId="{1C35F46D-9EE2-4A0B-809C-88E1AE74EB94}" dt="2023-03-08T16:45:26.987" v="134" actId="1076"/>
          <ac:picMkLst>
            <pc:docMk/>
            <pc:sldMk cId="3893963138" sldId="547"/>
            <ac:picMk id="10" creationId="{5156241D-A789-4987-9AC4-CF20DBE44B5A}"/>
          </ac:picMkLst>
        </pc:picChg>
      </pc:sldChg>
      <pc:sldChg chg="add del">
        <pc:chgData name="Chelsea Haines" userId="eb064e73-0bd9-4a04-b442-17a033ae6366" providerId="ADAL" clId="{1C35F46D-9EE2-4A0B-809C-88E1AE74EB94}" dt="2023-03-08T16:40:00.040" v="46" actId="2890"/>
        <pc:sldMkLst>
          <pc:docMk/>
          <pc:sldMk cId="4016009655" sldId="547"/>
        </pc:sldMkLst>
      </pc:sldChg>
      <pc:sldChg chg="modSp add mod ord">
        <pc:chgData name="Chelsea Haines" userId="eb064e73-0bd9-4a04-b442-17a033ae6366" providerId="ADAL" clId="{1C35F46D-9EE2-4A0B-809C-88E1AE74EB94}" dt="2023-03-08T17:39:27.345" v="1333"/>
        <pc:sldMkLst>
          <pc:docMk/>
          <pc:sldMk cId="3185493550" sldId="548"/>
        </pc:sldMkLst>
        <pc:spChg chg="mod">
          <ac:chgData name="Chelsea Haines" userId="eb064e73-0bd9-4a04-b442-17a033ae6366" providerId="ADAL" clId="{1C35F46D-9EE2-4A0B-809C-88E1AE74EB94}" dt="2023-03-08T17:12:56.575" v="1007" actId="20577"/>
          <ac:spMkLst>
            <pc:docMk/>
            <pc:sldMk cId="3185493550" sldId="548"/>
            <ac:spMk id="8" creationId="{54E89D52-8D07-F997-299F-E9B17C462848}"/>
          </ac:spMkLst>
        </pc:spChg>
      </pc:sldChg>
      <pc:sldChg chg="add del">
        <pc:chgData name="Chelsea Haines" userId="eb064e73-0bd9-4a04-b442-17a033ae6366" providerId="ADAL" clId="{1C35F46D-9EE2-4A0B-809C-88E1AE74EB94}" dt="2023-03-08T16:53:09.896" v="335" actId="2696"/>
        <pc:sldMkLst>
          <pc:docMk/>
          <pc:sldMk cId="4208130355" sldId="548"/>
        </pc:sldMkLst>
      </pc:sldChg>
      <pc:sldChg chg="new del">
        <pc:chgData name="Chelsea Haines" userId="eb064e73-0bd9-4a04-b442-17a033ae6366" providerId="ADAL" clId="{1C35F46D-9EE2-4A0B-809C-88E1AE74EB94}" dt="2023-03-08T17:14:08.886" v="1009" actId="680"/>
        <pc:sldMkLst>
          <pc:docMk/>
          <pc:sldMk cId="1305426761" sldId="549"/>
        </pc:sldMkLst>
      </pc:sldChg>
      <pc:sldChg chg="modSp add mod">
        <pc:chgData name="Chelsea Haines" userId="eb064e73-0bd9-4a04-b442-17a033ae6366" providerId="ADAL" clId="{1C35F46D-9EE2-4A0B-809C-88E1AE74EB94}" dt="2023-03-08T17:15:12.689" v="1163" actId="207"/>
        <pc:sldMkLst>
          <pc:docMk/>
          <pc:sldMk cId="3425472430" sldId="549"/>
        </pc:sldMkLst>
        <pc:spChg chg="mod">
          <ac:chgData name="Chelsea Haines" userId="eb064e73-0bd9-4a04-b442-17a033ae6366" providerId="ADAL" clId="{1C35F46D-9EE2-4A0B-809C-88E1AE74EB94}" dt="2023-03-08T17:15:12.689" v="1163" actId="207"/>
          <ac:spMkLst>
            <pc:docMk/>
            <pc:sldMk cId="3425472430" sldId="549"/>
            <ac:spMk id="8" creationId="{54E89D52-8D07-F997-299F-E9B17C462848}"/>
          </ac:spMkLst>
        </pc:spChg>
      </pc:sldChg>
      <pc:sldChg chg="addSp delSp modSp add mod">
        <pc:chgData name="Chelsea Haines" userId="eb064e73-0bd9-4a04-b442-17a033ae6366" providerId="ADAL" clId="{1C35F46D-9EE2-4A0B-809C-88E1AE74EB94}" dt="2023-03-08T17:50:00.938" v="1407" actId="12"/>
        <pc:sldMkLst>
          <pc:docMk/>
          <pc:sldMk cId="3770924872" sldId="550"/>
        </pc:sldMkLst>
        <pc:spChg chg="mod ord">
          <ac:chgData name="Chelsea Haines" userId="eb064e73-0bd9-4a04-b442-17a033ae6366" providerId="ADAL" clId="{1C35F46D-9EE2-4A0B-809C-88E1AE74EB94}" dt="2023-03-08T17:49:48.472" v="1406" actId="26606"/>
          <ac:spMkLst>
            <pc:docMk/>
            <pc:sldMk cId="3770924872" sldId="550"/>
            <ac:spMk id="4" creationId="{76EF4F44-CA24-4F8C-847A-D2802532326F}"/>
          </ac:spMkLst>
        </pc:spChg>
        <pc:spChg chg="mod">
          <ac:chgData name="Chelsea Haines" userId="eb064e73-0bd9-4a04-b442-17a033ae6366" providerId="ADAL" clId="{1C35F46D-9EE2-4A0B-809C-88E1AE74EB94}" dt="2023-03-08T17:49:48.472" v="1406" actId="26606"/>
          <ac:spMkLst>
            <pc:docMk/>
            <pc:sldMk cId="3770924872" sldId="550"/>
            <ac:spMk id="6" creationId="{359BBBC4-0A79-A6AC-2624-6D97E5879929}"/>
          </ac:spMkLst>
        </pc:spChg>
        <pc:spChg chg="mod ord">
          <ac:chgData name="Chelsea Haines" userId="eb064e73-0bd9-4a04-b442-17a033ae6366" providerId="ADAL" clId="{1C35F46D-9EE2-4A0B-809C-88E1AE74EB94}" dt="2023-03-08T17:49:48.472" v="1406" actId="26606"/>
          <ac:spMkLst>
            <pc:docMk/>
            <pc:sldMk cId="3770924872" sldId="550"/>
            <ac:spMk id="7" creationId="{3466E621-723D-1A9F-74C0-681448689F6D}"/>
          </ac:spMkLst>
        </pc:spChg>
        <pc:spChg chg="mod ord">
          <ac:chgData name="Chelsea Haines" userId="eb064e73-0bd9-4a04-b442-17a033ae6366" providerId="ADAL" clId="{1C35F46D-9EE2-4A0B-809C-88E1AE74EB94}" dt="2023-03-08T17:50:00.938" v="1407" actId="12"/>
          <ac:spMkLst>
            <pc:docMk/>
            <pc:sldMk cId="3770924872" sldId="550"/>
            <ac:spMk id="12" creationId="{02C2EBB1-2E5F-A457-A90A-2A2B690DD0CA}"/>
          </ac:spMkLst>
        </pc:spChg>
        <pc:picChg chg="del">
          <ac:chgData name="Chelsea Haines" userId="eb064e73-0bd9-4a04-b442-17a033ae6366" providerId="ADAL" clId="{1C35F46D-9EE2-4A0B-809C-88E1AE74EB94}" dt="2023-03-08T17:24:46.348" v="1257" actId="478"/>
          <ac:picMkLst>
            <pc:docMk/>
            <pc:sldMk cId="3770924872" sldId="550"/>
            <ac:picMk id="11" creationId="{3F98C5CD-94FF-2F00-62F1-35F48EC89D8E}"/>
          </ac:picMkLst>
        </pc:picChg>
        <pc:picChg chg="add mod">
          <ac:chgData name="Chelsea Haines" userId="eb064e73-0bd9-4a04-b442-17a033ae6366" providerId="ADAL" clId="{1C35F46D-9EE2-4A0B-809C-88E1AE74EB94}" dt="2023-03-08T17:49:48.472" v="1406" actId="26606"/>
          <ac:picMkLst>
            <pc:docMk/>
            <pc:sldMk cId="3770924872" sldId="550"/>
            <ac:picMk id="5122" creationId="{1EE55837-2BD1-D134-CE0B-9FC80B63BA2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E9301-5A08-45B0-8630-853357F42135}" type="doc">
      <dgm:prSet loTypeId="urn:microsoft.com/office/officeart/2005/8/layout/pyramid2" loCatId="list" qsTypeId="urn:microsoft.com/office/officeart/2005/8/quickstyle/simple1" qsCatId="simple" csTypeId="urn:microsoft.com/office/officeart/2005/8/colors/colorful5" csCatId="colorful" phldr="1"/>
      <dgm:spPr/>
    </dgm:pt>
    <dgm:pt modelId="{FE3CBC66-86F7-470F-95F4-EF5126832C01}">
      <dgm:prSet phldrT="[Text]"/>
      <dgm:spPr/>
      <dgm:t>
        <a:bodyPr/>
        <a:lstStyle/>
        <a:p>
          <a:r>
            <a:rPr lang="en-US"/>
            <a:t>Policy Considerations</a:t>
          </a:r>
        </a:p>
      </dgm:t>
    </dgm:pt>
    <dgm:pt modelId="{43471129-EAE4-45E1-AAE6-D96ABE5A0110}" type="parTrans" cxnId="{846C4971-AA9B-4DA7-AA2F-59BBBF95AC84}">
      <dgm:prSet/>
      <dgm:spPr/>
      <dgm:t>
        <a:bodyPr/>
        <a:lstStyle/>
        <a:p>
          <a:endParaRPr lang="en-US"/>
        </a:p>
      </dgm:t>
    </dgm:pt>
    <dgm:pt modelId="{D7953ADB-78A8-4AC6-ABF2-506596CF8F7B}" type="sibTrans" cxnId="{846C4971-AA9B-4DA7-AA2F-59BBBF95AC84}">
      <dgm:prSet/>
      <dgm:spPr/>
      <dgm:t>
        <a:bodyPr/>
        <a:lstStyle/>
        <a:p>
          <a:endParaRPr lang="en-US"/>
        </a:p>
      </dgm:t>
    </dgm:pt>
    <dgm:pt modelId="{62B54E61-3ADA-456F-8045-BA47FF528EF7}">
      <dgm:prSet phldrT="[Text]"/>
      <dgm:spPr/>
      <dgm:t>
        <a:bodyPr/>
        <a:lstStyle/>
        <a:p>
          <a:r>
            <a:rPr lang="en-US"/>
            <a:t>ORWUS</a:t>
          </a:r>
        </a:p>
      </dgm:t>
    </dgm:pt>
    <dgm:pt modelId="{C85B7ECE-AB8A-4F34-B57F-2A9C82C23714}" type="parTrans" cxnId="{08F3D588-2363-43DF-B7BC-CFC59992D52B}">
      <dgm:prSet/>
      <dgm:spPr/>
      <dgm:t>
        <a:bodyPr/>
        <a:lstStyle/>
        <a:p>
          <a:endParaRPr lang="en-US"/>
        </a:p>
      </dgm:t>
    </dgm:pt>
    <dgm:pt modelId="{425BA217-A6B0-4DE9-B841-C00ED7835DD7}" type="sibTrans" cxnId="{08F3D588-2363-43DF-B7BC-CFC59992D52B}">
      <dgm:prSet/>
      <dgm:spPr/>
      <dgm:t>
        <a:bodyPr/>
        <a:lstStyle/>
        <a:p>
          <a:endParaRPr lang="en-US"/>
        </a:p>
      </dgm:t>
    </dgm:pt>
    <dgm:pt modelId="{44F6866A-5B63-4448-B99D-C067A246D173}">
      <dgm:prSet phldrT="[Text]"/>
      <dgm:spPr/>
      <dgm:t>
        <a:bodyPr/>
        <a:lstStyle/>
        <a:p>
          <a:r>
            <a:rPr lang="en-US"/>
            <a:t>Methodology</a:t>
          </a:r>
        </a:p>
      </dgm:t>
    </dgm:pt>
    <dgm:pt modelId="{B11E7690-F340-48B5-BE2B-740CD332A838}" type="parTrans" cxnId="{E603CE95-EF79-433B-B667-1AD3B65E93E8}">
      <dgm:prSet/>
      <dgm:spPr/>
      <dgm:t>
        <a:bodyPr/>
        <a:lstStyle/>
        <a:p>
          <a:endParaRPr lang="en-US"/>
        </a:p>
      </dgm:t>
    </dgm:pt>
    <dgm:pt modelId="{4C6AA72C-B345-456E-A71C-BEF6DC33277C}" type="sibTrans" cxnId="{E603CE95-EF79-433B-B667-1AD3B65E93E8}">
      <dgm:prSet/>
      <dgm:spPr/>
      <dgm:t>
        <a:bodyPr/>
        <a:lstStyle/>
        <a:p>
          <a:endParaRPr lang="en-US"/>
        </a:p>
      </dgm:t>
    </dgm:pt>
    <dgm:pt modelId="{FBB1A912-F9D0-4B5D-95F8-018E3208367D}" type="pres">
      <dgm:prSet presAssocID="{9AEE9301-5A08-45B0-8630-853357F42135}" presName="compositeShape" presStyleCnt="0">
        <dgm:presLayoutVars>
          <dgm:dir/>
          <dgm:resizeHandles/>
        </dgm:presLayoutVars>
      </dgm:prSet>
      <dgm:spPr/>
    </dgm:pt>
    <dgm:pt modelId="{9E90C8DF-C26D-4588-80F2-885E857E875F}" type="pres">
      <dgm:prSet presAssocID="{9AEE9301-5A08-45B0-8630-853357F42135}" presName="pyramid" presStyleLbl="node1" presStyleIdx="0" presStyleCnt="1" custLinFactNeighborX="5127" custLinFactNeighborY="-17584"/>
      <dgm:spPr/>
    </dgm:pt>
    <dgm:pt modelId="{1A6D42A0-9E5E-4539-AF5C-DEC47CE779BB}" type="pres">
      <dgm:prSet presAssocID="{9AEE9301-5A08-45B0-8630-853357F42135}" presName="theList" presStyleCnt="0"/>
      <dgm:spPr/>
    </dgm:pt>
    <dgm:pt modelId="{A3CA3A66-49EF-49CC-BF08-2682718C8CCD}" type="pres">
      <dgm:prSet presAssocID="{FE3CBC66-86F7-470F-95F4-EF5126832C01}" presName="aNode" presStyleLbl="fgAcc1" presStyleIdx="0" presStyleCnt="3">
        <dgm:presLayoutVars>
          <dgm:bulletEnabled val="1"/>
        </dgm:presLayoutVars>
      </dgm:prSet>
      <dgm:spPr/>
    </dgm:pt>
    <dgm:pt modelId="{87410641-E815-42D7-A298-0ECD6D5AD908}" type="pres">
      <dgm:prSet presAssocID="{FE3CBC66-86F7-470F-95F4-EF5126832C01}" presName="aSpace" presStyleCnt="0"/>
      <dgm:spPr/>
    </dgm:pt>
    <dgm:pt modelId="{BA433025-FE0C-4E62-87AA-8AD6AD1D86B0}" type="pres">
      <dgm:prSet presAssocID="{62B54E61-3ADA-456F-8045-BA47FF528EF7}" presName="aNode" presStyleLbl="fgAcc1" presStyleIdx="1" presStyleCnt="3">
        <dgm:presLayoutVars>
          <dgm:bulletEnabled val="1"/>
        </dgm:presLayoutVars>
      </dgm:prSet>
      <dgm:spPr/>
    </dgm:pt>
    <dgm:pt modelId="{252DBA63-20D8-43BC-940A-61771E47C664}" type="pres">
      <dgm:prSet presAssocID="{62B54E61-3ADA-456F-8045-BA47FF528EF7}" presName="aSpace" presStyleCnt="0"/>
      <dgm:spPr/>
    </dgm:pt>
    <dgm:pt modelId="{FB83AD19-F9AA-4706-9C25-810EC688556A}" type="pres">
      <dgm:prSet presAssocID="{44F6866A-5B63-4448-B99D-C067A246D173}" presName="aNode" presStyleLbl="fgAcc1" presStyleIdx="2" presStyleCnt="3">
        <dgm:presLayoutVars>
          <dgm:bulletEnabled val="1"/>
        </dgm:presLayoutVars>
      </dgm:prSet>
      <dgm:spPr/>
    </dgm:pt>
    <dgm:pt modelId="{9ABDD4E5-E619-4558-B4DF-9F5192798554}" type="pres">
      <dgm:prSet presAssocID="{44F6866A-5B63-4448-B99D-C067A246D173}" presName="aSpace" presStyleCnt="0"/>
      <dgm:spPr/>
    </dgm:pt>
  </dgm:ptLst>
  <dgm:cxnLst>
    <dgm:cxn modelId="{0557C045-53C2-40C6-8DBA-6C9E48B41E6F}" type="presOf" srcId="{FE3CBC66-86F7-470F-95F4-EF5126832C01}" destId="{A3CA3A66-49EF-49CC-BF08-2682718C8CCD}" srcOrd="0" destOrd="0" presId="urn:microsoft.com/office/officeart/2005/8/layout/pyramid2"/>
    <dgm:cxn modelId="{846C4971-AA9B-4DA7-AA2F-59BBBF95AC84}" srcId="{9AEE9301-5A08-45B0-8630-853357F42135}" destId="{FE3CBC66-86F7-470F-95F4-EF5126832C01}" srcOrd="0" destOrd="0" parTransId="{43471129-EAE4-45E1-AAE6-D96ABE5A0110}" sibTransId="{D7953ADB-78A8-4AC6-ABF2-506596CF8F7B}"/>
    <dgm:cxn modelId="{08F3D588-2363-43DF-B7BC-CFC59992D52B}" srcId="{9AEE9301-5A08-45B0-8630-853357F42135}" destId="{62B54E61-3ADA-456F-8045-BA47FF528EF7}" srcOrd="1" destOrd="0" parTransId="{C85B7ECE-AB8A-4F34-B57F-2A9C82C23714}" sibTransId="{425BA217-A6B0-4DE9-B841-C00ED7835DD7}"/>
    <dgm:cxn modelId="{E603CE95-EF79-433B-B667-1AD3B65E93E8}" srcId="{9AEE9301-5A08-45B0-8630-853357F42135}" destId="{44F6866A-5B63-4448-B99D-C067A246D173}" srcOrd="2" destOrd="0" parTransId="{B11E7690-F340-48B5-BE2B-740CD332A838}" sibTransId="{4C6AA72C-B345-456E-A71C-BEF6DC33277C}"/>
    <dgm:cxn modelId="{766ED9B3-F9A3-4F75-B30C-3D3A7FFBB3FF}" type="presOf" srcId="{44F6866A-5B63-4448-B99D-C067A246D173}" destId="{FB83AD19-F9AA-4706-9C25-810EC688556A}" srcOrd="0" destOrd="0" presId="urn:microsoft.com/office/officeart/2005/8/layout/pyramid2"/>
    <dgm:cxn modelId="{AD91E8C3-9191-4957-82E7-7F8174833F91}" type="presOf" srcId="{62B54E61-3ADA-456F-8045-BA47FF528EF7}" destId="{BA433025-FE0C-4E62-87AA-8AD6AD1D86B0}" srcOrd="0" destOrd="0" presId="urn:microsoft.com/office/officeart/2005/8/layout/pyramid2"/>
    <dgm:cxn modelId="{47309CCA-DE0D-40BB-8734-2EBAE21F4622}" type="presOf" srcId="{9AEE9301-5A08-45B0-8630-853357F42135}" destId="{FBB1A912-F9D0-4B5D-95F8-018E3208367D}" srcOrd="0" destOrd="0" presId="urn:microsoft.com/office/officeart/2005/8/layout/pyramid2"/>
    <dgm:cxn modelId="{195B798B-F452-4A19-B0B2-AE079D99DF25}" type="presParOf" srcId="{FBB1A912-F9D0-4B5D-95F8-018E3208367D}" destId="{9E90C8DF-C26D-4588-80F2-885E857E875F}" srcOrd="0" destOrd="0" presId="urn:microsoft.com/office/officeart/2005/8/layout/pyramid2"/>
    <dgm:cxn modelId="{CB5A0A22-51AF-40F7-94FB-48E496CF49BB}" type="presParOf" srcId="{FBB1A912-F9D0-4B5D-95F8-018E3208367D}" destId="{1A6D42A0-9E5E-4539-AF5C-DEC47CE779BB}" srcOrd="1" destOrd="0" presId="urn:microsoft.com/office/officeart/2005/8/layout/pyramid2"/>
    <dgm:cxn modelId="{48A9D180-DA28-4775-9117-E5FCC558F1CC}" type="presParOf" srcId="{1A6D42A0-9E5E-4539-AF5C-DEC47CE779BB}" destId="{A3CA3A66-49EF-49CC-BF08-2682718C8CCD}" srcOrd="0" destOrd="0" presId="urn:microsoft.com/office/officeart/2005/8/layout/pyramid2"/>
    <dgm:cxn modelId="{3A7A774A-C653-4312-80E5-213207CA1375}" type="presParOf" srcId="{1A6D42A0-9E5E-4539-AF5C-DEC47CE779BB}" destId="{87410641-E815-42D7-A298-0ECD6D5AD908}" srcOrd="1" destOrd="0" presId="urn:microsoft.com/office/officeart/2005/8/layout/pyramid2"/>
    <dgm:cxn modelId="{62746596-21E2-4383-A287-9E093C0552C3}" type="presParOf" srcId="{1A6D42A0-9E5E-4539-AF5C-DEC47CE779BB}" destId="{BA433025-FE0C-4E62-87AA-8AD6AD1D86B0}" srcOrd="2" destOrd="0" presId="urn:microsoft.com/office/officeart/2005/8/layout/pyramid2"/>
    <dgm:cxn modelId="{D9FB7981-D382-4979-8364-5DFE97EBD362}" type="presParOf" srcId="{1A6D42A0-9E5E-4539-AF5C-DEC47CE779BB}" destId="{252DBA63-20D8-43BC-940A-61771E47C664}" srcOrd="3" destOrd="0" presId="urn:microsoft.com/office/officeart/2005/8/layout/pyramid2"/>
    <dgm:cxn modelId="{F57A0E0C-501E-4FBA-AE02-E31CD26AA98D}" type="presParOf" srcId="{1A6D42A0-9E5E-4539-AF5C-DEC47CE779BB}" destId="{FB83AD19-F9AA-4706-9C25-810EC688556A}" srcOrd="4" destOrd="0" presId="urn:microsoft.com/office/officeart/2005/8/layout/pyramid2"/>
    <dgm:cxn modelId="{72F68AE8-4D77-4441-8273-14F7BD9BE084}" type="presParOf" srcId="{1A6D42A0-9E5E-4539-AF5C-DEC47CE779BB}" destId="{9ABDD4E5-E619-4558-B4DF-9F519279855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EE9301-5A08-45B0-8630-853357F42135}" type="doc">
      <dgm:prSet loTypeId="urn:microsoft.com/office/officeart/2005/8/layout/pyramid2" loCatId="list" qsTypeId="urn:microsoft.com/office/officeart/2005/8/quickstyle/simple1" qsCatId="simple" csTypeId="urn:microsoft.com/office/officeart/2005/8/colors/colorful5" csCatId="colorful" phldr="1"/>
      <dgm:spPr/>
    </dgm:pt>
    <dgm:pt modelId="{FE3CBC66-86F7-470F-95F4-EF5126832C01}">
      <dgm:prSet phldrT="[Text]"/>
      <dgm:spPr/>
      <dgm:t>
        <a:bodyPr/>
        <a:lstStyle/>
        <a:p>
          <a:r>
            <a:rPr lang="en-US"/>
            <a:t>Policy Considerations</a:t>
          </a:r>
        </a:p>
      </dgm:t>
    </dgm:pt>
    <dgm:pt modelId="{43471129-EAE4-45E1-AAE6-D96ABE5A0110}" type="parTrans" cxnId="{846C4971-AA9B-4DA7-AA2F-59BBBF95AC84}">
      <dgm:prSet/>
      <dgm:spPr/>
      <dgm:t>
        <a:bodyPr/>
        <a:lstStyle/>
        <a:p>
          <a:endParaRPr lang="en-US"/>
        </a:p>
      </dgm:t>
    </dgm:pt>
    <dgm:pt modelId="{D7953ADB-78A8-4AC6-ABF2-506596CF8F7B}" type="sibTrans" cxnId="{846C4971-AA9B-4DA7-AA2F-59BBBF95AC84}">
      <dgm:prSet/>
      <dgm:spPr/>
      <dgm:t>
        <a:bodyPr/>
        <a:lstStyle/>
        <a:p>
          <a:endParaRPr lang="en-US"/>
        </a:p>
      </dgm:t>
    </dgm:pt>
    <dgm:pt modelId="{62B54E61-3ADA-456F-8045-BA47FF528EF7}">
      <dgm:prSet phldrT="[Text]"/>
      <dgm:spPr/>
      <dgm:t>
        <a:bodyPr/>
        <a:lstStyle/>
        <a:p>
          <a:r>
            <a:rPr lang="en-US"/>
            <a:t>ORWUS</a:t>
          </a:r>
        </a:p>
      </dgm:t>
    </dgm:pt>
    <dgm:pt modelId="{C85B7ECE-AB8A-4F34-B57F-2A9C82C23714}" type="parTrans" cxnId="{08F3D588-2363-43DF-B7BC-CFC59992D52B}">
      <dgm:prSet/>
      <dgm:spPr/>
      <dgm:t>
        <a:bodyPr/>
        <a:lstStyle/>
        <a:p>
          <a:endParaRPr lang="en-US"/>
        </a:p>
      </dgm:t>
    </dgm:pt>
    <dgm:pt modelId="{425BA217-A6B0-4DE9-B841-C00ED7835DD7}" type="sibTrans" cxnId="{08F3D588-2363-43DF-B7BC-CFC59992D52B}">
      <dgm:prSet/>
      <dgm:spPr/>
      <dgm:t>
        <a:bodyPr/>
        <a:lstStyle/>
        <a:p>
          <a:endParaRPr lang="en-US"/>
        </a:p>
      </dgm:t>
    </dgm:pt>
    <dgm:pt modelId="{44F6866A-5B63-4448-B99D-C067A246D173}">
      <dgm:prSet phldrT="[Text]"/>
      <dgm:spPr/>
      <dgm:t>
        <a:bodyPr/>
        <a:lstStyle/>
        <a:p>
          <a:r>
            <a:rPr lang="en-US"/>
            <a:t>Methodology</a:t>
          </a:r>
        </a:p>
      </dgm:t>
    </dgm:pt>
    <dgm:pt modelId="{B11E7690-F340-48B5-BE2B-740CD332A838}" type="parTrans" cxnId="{E603CE95-EF79-433B-B667-1AD3B65E93E8}">
      <dgm:prSet/>
      <dgm:spPr/>
      <dgm:t>
        <a:bodyPr/>
        <a:lstStyle/>
        <a:p>
          <a:endParaRPr lang="en-US"/>
        </a:p>
      </dgm:t>
    </dgm:pt>
    <dgm:pt modelId="{4C6AA72C-B345-456E-A71C-BEF6DC33277C}" type="sibTrans" cxnId="{E603CE95-EF79-433B-B667-1AD3B65E93E8}">
      <dgm:prSet/>
      <dgm:spPr/>
      <dgm:t>
        <a:bodyPr/>
        <a:lstStyle/>
        <a:p>
          <a:endParaRPr lang="en-US"/>
        </a:p>
      </dgm:t>
    </dgm:pt>
    <dgm:pt modelId="{FBB1A912-F9D0-4B5D-95F8-018E3208367D}" type="pres">
      <dgm:prSet presAssocID="{9AEE9301-5A08-45B0-8630-853357F42135}" presName="compositeShape" presStyleCnt="0">
        <dgm:presLayoutVars>
          <dgm:dir/>
          <dgm:resizeHandles/>
        </dgm:presLayoutVars>
      </dgm:prSet>
      <dgm:spPr/>
    </dgm:pt>
    <dgm:pt modelId="{9E90C8DF-C26D-4588-80F2-885E857E875F}" type="pres">
      <dgm:prSet presAssocID="{9AEE9301-5A08-45B0-8630-853357F42135}" presName="pyramid" presStyleLbl="node1" presStyleIdx="0" presStyleCnt="1" custLinFactNeighborX="5127" custLinFactNeighborY="-17584"/>
      <dgm:spPr/>
    </dgm:pt>
    <dgm:pt modelId="{1A6D42A0-9E5E-4539-AF5C-DEC47CE779BB}" type="pres">
      <dgm:prSet presAssocID="{9AEE9301-5A08-45B0-8630-853357F42135}" presName="theList" presStyleCnt="0"/>
      <dgm:spPr/>
    </dgm:pt>
    <dgm:pt modelId="{A3CA3A66-49EF-49CC-BF08-2682718C8CCD}" type="pres">
      <dgm:prSet presAssocID="{FE3CBC66-86F7-470F-95F4-EF5126832C01}" presName="aNode" presStyleLbl="fgAcc1" presStyleIdx="0" presStyleCnt="3">
        <dgm:presLayoutVars>
          <dgm:bulletEnabled val="1"/>
        </dgm:presLayoutVars>
      </dgm:prSet>
      <dgm:spPr/>
    </dgm:pt>
    <dgm:pt modelId="{87410641-E815-42D7-A298-0ECD6D5AD908}" type="pres">
      <dgm:prSet presAssocID="{FE3CBC66-86F7-470F-95F4-EF5126832C01}" presName="aSpace" presStyleCnt="0"/>
      <dgm:spPr/>
    </dgm:pt>
    <dgm:pt modelId="{BA433025-FE0C-4E62-87AA-8AD6AD1D86B0}" type="pres">
      <dgm:prSet presAssocID="{62B54E61-3ADA-456F-8045-BA47FF528EF7}" presName="aNode" presStyleLbl="fgAcc1" presStyleIdx="1" presStyleCnt="3">
        <dgm:presLayoutVars>
          <dgm:bulletEnabled val="1"/>
        </dgm:presLayoutVars>
      </dgm:prSet>
      <dgm:spPr/>
    </dgm:pt>
    <dgm:pt modelId="{252DBA63-20D8-43BC-940A-61771E47C664}" type="pres">
      <dgm:prSet presAssocID="{62B54E61-3ADA-456F-8045-BA47FF528EF7}" presName="aSpace" presStyleCnt="0"/>
      <dgm:spPr/>
    </dgm:pt>
    <dgm:pt modelId="{FB83AD19-F9AA-4706-9C25-810EC688556A}" type="pres">
      <dgm:prSet presAssocID="{44F6866A-5B63-4448-B99D-C067A246D173}" presName="aNode" presStyleLbl="fgAcc1" presStyleIdx="2" presStyleCnt="3">
        <dgm:presLayoutVars>
          <dgm:bulletEnabled val="1"/>
        </dgm:presLayoutVars>
      </dgm:prSet>
      <dgm:spPr/>
    </dgm:pt>
    <dgm:pt modelId="{9ABDD4E5-E619-4558-B4DF-9F5192798554}" type="pres">
      <dgm:prSet presAssocID="{44F6866A-5B63-4448-B99D-C067A246D173}" presName="aSpace" presStyleCnt="0"/>
      <dgm:spPr/>
    </dgm:pt>
  </dgm:ptLst>
  <dgm:cxnLst>
    <dgm:cxn modelId="{0557C045-53C2-40C6-8DBA-6C9E48B41E6F}" type="presOf" srcId="{FE3CBC66-86F7-470F-95F4-EF5126832C01}" destId="{A3CA3A66-49EF-49CC-BF08-2682718C8CCD}" srcOrd="0" destOrd="0" presId="urn:microsoft.com/office/officeart/2005/8/layout/pyramid2"/>
    <dgm:cxn modelId="{846C4971-AA9B-4DA7-AA2F-59BBBF95AC84}" srcId="{9AEE9301-5A08-45B0-8630-853357F42135}" destId="{FE3CBC66-86F7-470F-95F4-EF5126832C01}" srcOrd="0" destOrd="0" parTransId="{43471129-EAE4-45E1-AAE6-D96ABE5A0110}" sibTransId="{D7953ADB-78A8-4AC6-ABF2-506596CF8F7B}"/>
    <dgm:cxn modelId="{08F3D588-2363-43DF-B7BC-CFC59992D52B}" srcId="{9AEE9301-5A08-45B0-8630-853357F42135}" destId="{62B54E61-3ADA-456F-8045-BA47FF528EF7}" srcOrd="1" destOrd="0" parTransId="{C85B7ECE-AB8A-4F34-B57F-2A9C82C23714}" sibTransId="{425BA217-A6B0-4DE9-B841-C00ED7835DD7}"/>
    <dgm:cxn modelId="{E603CE95-EF79-433B-B667-1AD3B65E93E8}" srcId="{9AEE9301-5A08-45B0-8630-853357F42135}" destId="{44F6866A-5B63-4448-B99D-C067A246D173}" srcOrd="2" destOrd="0" parTransId="{B11E7690-F340-48B5-BE2B-740CD332A838}" sibTransId="{4C6AA72C-B345-456E-A71C-BEF6DC33277C}"/>
    <dgm:cxn modelId="{766ED9B3-F9A3-4F75-B30C-3D3A7FFBB3FF}" type="presOf" srcId="{44F6866A-5B63-4448-B99D-C067A246D173}" destId="{FB83AD19-F9AA-4706-9C25-810EC688556A}" srcOrd="0" destOrd="0" presId="urn:microsoft.com/office/officeart/2005/8/layout/pyramid2"/>
    <dgm:cxn modelId="{AD91E8C3-9191-4957-82E7-7F8174833F91}" type="presOf" srcId="{62B54E61-3ADA-456F-8045-BA47FF528EF7}" destId="{BA433025-FE0C-4E62-87AA-8AD6AD1D86B0}" srcOrd="0" destOrd="0" presId="urn:microsoft.com/office/officeart/2005/8/layout/pyramid2"/>
    <dgm:cxn modelId="{47309CCA-DE0D-40BB-8734-2EBAE21F4622}" type="presOf" srcId="{9AEE9301-5A08-45B0-8630-853357F42135}" destId="{FBB1A912-F9D0-4B5D-95F8-018E3208367D}" srcOrd="0" destOrd="0" presId="urn:microsoft.com/office/officeart/2005/8/layout/pyramid2"/>
    <dgm:cxn modelId="{195B798B-F452-4A19-B0B2-AE079D99DF25}" type="presParOf" srcId="{FBB1A912-F9D0-4B5D-95F8-018E3208367D}" destId="{9E90C8DF-C26D-4588-80F2-885E857E875F}" srcOrd="0" destOrd="0" presId="urn:microsoft.com/office/officeart/2005/8/layout/pyramid2"/>
    <dgm:cxn modelId="{CB5A0A22-51AF-40F7-94FB-48E496CF49BB}" type="presParOf" srcId="{FBB1A912-F9D0-4B5D-95F8-018E3208367D}" destId="{1A6D42A0-9E5E-4539-AF5C-DEC47CE779BB}" srcOrd="1" destOrd="0" presId="urn:microsoft.com/office/officeart/2005/8/layout/pyramid2"/>
    <dgm:cxn modelId="{48A9D180-DA28-4775-9117-E5FCC558F1CC}" type="presParOf" srcId="{1A6D42A0-9E5E-4539-AF5C-DEC47CE779BB}" destId="{A3CA3A66-49EF-49CC-BF08-2682718C8CCD}" srcOrd="0" destOrd="0" presId="urn:microsoft.com/office/officeart/2005/8/layout/pyramid2"/>
    <dgm:cxn modelId="{3A7A774A-C653-4312-80E5-213207CA1375}" type="presParOf" srcId="{1A6D42A0-9E5E-4539-AF5C-DEC47CE779BB}" destId="{87410641-E815-42D7-A298-0ECD6D5AD908}" srcOrd="1" destOrd="0" presId="urn:microsoft.com/office/officeart/2005/8/layout/pyramid2"/>
    <dgm:cxn modelId="{62746596-21E2-4383-A287-9E093C0552C3}" type="presParOf" srcId="{1A6D42A0-9E5E-4539-AF5C-DEC47CE779BB}" destId="{BA433025-FE0C-4E62-87AA-8AD6AD1D86B0}" srcOrd="2" destOrd="0" presId="urn:microsoft.com/office/officeart/2005/8/layout/pyramid2"/>
    <dgm:cxn modelId="{D9FB7981-D382-4979-8364-5DFE97EBD362}" type="presParOf" srcId="{1A6D42A0-9E5E-4539-AF5C-DEC47CE779BB}" destId="{252DBA63-20D8-43BC-940A-61771E47C664}" srcOrd="3" destOrd="0" presId="urn:microsoft.com/office/officeart/2005/8/layout/pyramid2"/>
    <dgm:cxn modelId="{F57A0E0C-501E-4FBA-AE02-E31CD26AA98D}" type="presParOf" srcId="{1A6D42A0-9E5E-4539-AF5C-DEC47CE779BB}" destId="{FB83AD19-F9AA-4706-9C25-810EC688556A}" srcOrd="4" destOrd="0" presId="urn:microsoft.com/office/officeart/2005/8/layout/pyramid2"/>
    <dgm:cxn modelId="{72F68AE8-4D77-4441-8273-14F7BD9BE084}" type="presParOf" srcId="{1A6D42A0-9E5E-4539-AF5C-DEC47CE779BB}" destId="{9ABDD4E5-E619-4558-B4DF-9F519279855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EE9301-5A08-45B0-8630-853357F42135}" type="doc">
      <dgm:prSet loTypeId="urn:microsoft.com/office/officeart/2005/8/layout/pyramid2" loCatId="list" qsTypeId="urn:microsoft.com/office/officeart/2005/8/quickstyle/simple1" qsCatId="simple" csTypeId="urn:microsoft.com/office/officeart/2005/8/colors/colorful5" csCatId="colorful" phldr="1"/>
      <dgm:spPr/>
    </dgm:pt>
    <dgm:pt modelId="{FE3CBC66-86F7-470F-95F4-EF5126832C01}">
      <dgm:prSet phldrT="[Text]"/>
      <dgm:spPr/>
      <dgm:t>
        <a:bodyPr/>
        <a:lstStyle/>
        <a:p>
          <a:r>
            <a:rPr lang="en-US"/>
            <a:t>Policy Considerations</a:t>
          </a:r>
        </a:p>
      </dgm:t>
    </dgm:pt>
    <dgm:pt modelId="{43471129-EAE4-45E1-AAE6-D96ABE5A0110}" type="parTrans" cxnId="{846C4971-AA9B-4DA7-AA2F-59BBBF95AC84}">
      <dgm:prSet/>
      <dgm:spPr/>
      <dgm:t>
        <a:bodyPr/>
        <a:lstStyle/>
        <a:p>
          <a:endParaRPr lang="en-US"/>
        </a:p>
      </dgm:t>
    </dgm:pt>
    <dgm:pt modelId="{D7953ADB-78A8-4AC6-ABF2-506596CF8F7B}" type="sibTrans" cxnId="{846C4971-AA9B-4DA7-AA2F-59BBBF95AC84}">
      <dgm:prSet/>
      <dgm:spPr/>
      <dgm:t>
        <a:bodyPr/>
        <a:lstStyle/>
        <a:p>
          <a:endParaRPr lang="en-US"/>
        </a:p>
      </dgm:t>
    </dgm:pt>
    <dgm:pt modelId="{62B54E61-3ADA-456F-8045-BA47FF528EF7}">
      <dgm:prSet phldrT="[Text]"/>
      <dgm:spPr/>
      <dgm:t>
        <a:bodyPr/>
        <a:lstStyle/>
        <a:p>
          <a:r>
            <a:rPr lang="en-US"/>
            <a:t>ORWUS</a:t>
          </a:r>
        </a:p>
      </dgm:t>
    </dgm:pt>
    <dgm:pt modelId="{C85B7ECE-AB8A-4F34-B57F-2A9C82C23714}" type="parTrans" cxnId="{08F3D588-2363-43DF-B7BC-CFC59992D52B}">
      <dgm:prSet/>
      <dgm:spPr/>
      <dgm:t>
        <a:bodyPr/>
        <a:lstStyle/>
        <a:p>
          <a:endParaRPr lang="en-US"/>
        </a:p>
      </dgm:t>
    </dgm:pt>
    <dgm:pt modelId="{425BA217-A6B0-4DE9-B841-C00ED7835DD7}" type="sibTrans" cxnId="{08F3D588-2363-43DF-B7BC-CFC59992D52B}">
      <dgm:prSet/>
      <dgm:spPr/>
      <dgm:t>
        <a:bodyPr/>
        <a:lstStyle/>
        <a:p>
          <a:endParaRPr lang="en-US"/>
        </a:p>
      </dgm:t>
    </dgm:pt>
    <dgm:pt modelId="{44F6866A-5B63-4448-B99D-C067A246D173}">
      <dgm:prSet phldrT="[Text]"/>
      <dgm:spPr/>
      <dgm:t>
        <a:bodyPr/>
        <a:lstStyle/>
        <a:p>
          <a:r>
            <a:rPr lang="en-US"/>
            <a:t>Methodology</a:t>
          </a:r>
        </a:p>
      </dgm:t>
    </dgm:pt>
    <dgm:pt modelId="{B11E7690-F340-48B5-BE2B-740CD332A838}" type="parTrans" cxnId="{E603CE95-EF79-433B-B667-1AD3B65E93E8}">
      <dgm:prSet/>
      <dgm:spPr/>
      <dgm:t>
        <a:bodyPr/>
        <a:lstStyle/>
        <a:p>
          <a:endParaRPr lang="en-US"/>
        </a:p>
      </dgm:t>
    </dgm:pt>
    <dgm:pt modelId="{4C6AA72C-B345-456E-A71C-BEF6DC33277C}" type="sibTrans" cxnId="{E603CE95-EF79-433B-B667-1AD3B65E93E8}">
      <dgm:prSet/>
      <dgm:spPr/>
      <dgm:t>
        <a:bodyPr/>
        <a:lstStyle/>
        <a:p>
          <a:endParaRPr lang="en-US"/>
        </a:p>
      </dgm:t>
    </dgm:pt>
    <dgm:pt modelId="{FBB1A912-F9D0-4B5D-95F8-018E3208367D}" type="pres">
      <dgm:prSet presAssocID="{9AEE9301-5A08-45B0-8630-853357F42135}" presName="compositeShape" presStyleCnt="0">
        <dgm:presLayoutVars>
          <dgm:dir/>
          <dgm:resizeHandles/>
        </dgm:presLayoutVars>
      </dgm:prSet>
      <dgm:spPr/>
    </dgm:pt>
    <dgm:pt modelId="{9E90C8DF-C26D-4588-80F2-885E857E875F}" type="pres">
      <dgm:prSet presAssocID="{9AEE9301-5A08-45B0-8630-853357F42135}" presName="pyramid" presStyleLbl="node1" presStyleIdx="0" presStyleCnt="1" custLinFactNeighborX="5127" custLinFactNeighborY="-17584"/>
      <dgm:spPr/>
    </dgm:pt>
    <dgm:pt modelId="{1A6D42A0-9E5E-4539-AF5C-DEC47CE779BB}" type="pres">
      <dgm:prSet presAssocID="{9AEE9301-5A08-45B0-8630-853357F42135}" presName="theList" presStyleCnt="0"/>
      <dgm:spPr/>
    </dgm:pt>
    <dgm:pt modelId="{A3CA3A66-49EF-49CC-BF08-2682718C8CCD}" type="pres">
      <dgm:prSet presAssocID="{FE3CBC66-86F7-470F-95F4-EF5126832C01}" presName="aNode" presStyleLbl="fgAcc1" presStyleIdx="0" presStyleCnt="3">
        <dgm:presLayoutVars>
          <dgm:bulletEnabled val="1"/>
        </dgm:presLayoutVars>
      </dgm:prSet>
      <dgm:spPr/>
    </dgm:pt>
    <dgm:pt modelId="{87410641-E815-42D7-A298-0ECD6D5AD908}" type="pres">
      <dgm:prSet presAssocID="{FE3CBC66-86F7-470F-95F4-EF5126832C01}" presName="aSpace" presStyleCnt="0"/>
      <dgm:spPr/>
    </dgm:pt>
    <dgm:pt modelId="{BA433025-FE0C-4E62-87AA-8AD6AD1D86B0}" type="pres">
      <dgm:prSet presAssocID="{62B54E61-3ADA-456F-8045-BA47FF528EF7}" presName="aNode" presStyleLbl="fgAcc1" presStyleIdx="1" presStyleCnt="3">
        <dgm:presLayoutVars>
          <dgm:bulletEnabled val="1"/>
        </dgm:presLayoutVars>
      </dgm:prSet>
      <dgm:spPr/>
    </dgm:pt>
    <dgm:pt modelId="{252DBA63-20D8-43BC-940A-61771E47C664}" type="pres">
      <dgm:prSet presAssocID="{62B54E61-3ADA-456F-8045-BA47FF528EF7}" presName="aSpace" presStyleCnt="0"/>
      <dgm:spPr/>
    </dgm:pt>
    <dgm:pt modelId="{FB83AD19-F9AA-4706-9C25-810EC688556A}" type="pres">
      <dgm:prSet presAssocID="{44F6866A-5B63-4448-B99D-C067A246D173}" presName="aNode" presStyleLbl="fgAcc1" presStyleIdx="2" presStyleCnt="3">
        <dgm:presLayoutVars>
          <dgm:bulletEnabled val="1"/>
        </dgm:presLayoutVars>
      </dgm:prSet>
      <dgm:spPr/>
    </dgm:pt>
    <dgm:pt modelId="{9ABDD4E5-E619-4558-B4DF-9F5192798554}" type="pres">
      <dgm:prSet presAssocID="{44F6866A-5B63-4448-B99D-C067A246D173}" presName="aSpace" presStyleCnt="0"/>
      <dgm:spPr/>
    </dgm:pt>
  </dgm:ptLst>
  <dgm:cxnLst>
    <dgm:cxn modelId="{0557C045-53C2-40C6-8DBA-6C9E48B41E6F}" type="presOf" srcId="{FE3CBC66-86F7-470F-95F4-EF5126832C01}" destId="{A3CA3A66-49EF-49CC-BF08-2682718C8CCD}" srcOrd="0" destOrd="0" presId="urn:microsoft.com/office/officeart/2005/8/layout/pyramid2"/>
    <dgm:cxn modelId="{846C4971-AA9B-4DA7-AA2F-59BBBF95AC84}" srcId="{9AEE9301-5A08-45B0-8630-853357F42135}" destId="{FE3CBC66-86F7-470F-95F4-EF5126832C01}" srcOrd="0" destOrd="0" parTransId="{43471129-EAE4-45E1-AAE6-D96ABE5A0110}" sibTransId="{D7953ADB-78A8-4AC6-ABF2-506596CF8F7B}"/>
    <dgm:cxn modelId="{08F3D588-2363-43DF-B7BC-CFC59992D52B}" srcId="{9AEE9301-5A08-45B0-8630-853357F42135}" destId="{62B54E61-3ADA-456F-8045-BA47FF528EF7}" srcOrd="1" destOrd="0" parTransId="{C85B7ECE-AB8A-4F34-B57F-2A9C82C23714}" sibTransId="{425BA217-A6B0-4DE9-B841-C00ED7835DD7}"/>
    <dgm:cxn modelId="{E603CE95-EF79-433B-B667-1AD3B65E93E8}" srcId="{9AEE9301-5A08-45B0-8630-853357F42135}" destId="{44F6866A-5B63-4448-B99D-C067A246D173}" srcOrd="2" destOrd="0" parTransId="{B11E7690-F340-48B5-BE2B-740CD332A838}" sibTransId="{4C6AA72C-B345-456E-A71C-BEF6DC33277C}"/>
    <dgm:cxn modelId="{766ED9B3-F9A3-4F75-B30C-3D3A7FFBB3FF}" type="presOf" srcId="{44F6866A-5B63-4448-B99D-C067A246D173}" destId="{FB83AD19-F9AA-4706-9C25-810EC688556A}" srcOrd="0" destOrd="0" presId="urn:microsoft.com/office/officeart/2005/8/layout/pyramid2"/>
    <dgm:cxn modelId="{AD91E8C3-9191-4957-82E7-7F8174833F91}" type="presOf" srcId="{62B54E61-3ADA-456F-8045-BA47FF528EF7}" destId="{BA433025-FE0C-4E62-87AA-8AD6AD1D86B0}" srcOrd="0" destOrd="0" presId="urn:microsoft.com/office/officeart/2005/8/layout/pyramid2"/>
    <dgm:cxn modelId="{47309CCA-DE0D-40BB-8734-2EBAE21F4622}" type="presOf" srcId="{9AEE9301-5A08-45B0-8630-853357F42135}" destId="{FBB1A912-F9D0-4B5D-95F8-018E3208367D}" srcOrd="0" destOrd="0" presId="urn:microsoft.com/office/officeart/2005/8/layout/pyramid2"/>
    <dgm:cxn modelId="{195B798B-F452-4A19-B0B2-AE079D99DF25}" type="presParOf" srcId="{FBB1A912-F9D0-4B5D-95F8-018E3208367D}" destId="{9E90C8DF-C26D-4588-80F2-885E857E875F}" srcOrd="0" destOrd="0" presId="urn:microsoft.com/office/officeart/2005/8/layout/pyramid2"/>
    <dgm:cxn modelId="{CB5A0A22-51AF-40F7-94FB-48E496CF49BB}" type="presParOf" srcId="{FBB1A912-F9D0-4B5D-95F8-018E3208367D}" destId="{1A6D42A0-9E5E-4539-AF5C-DEC47CE779BB}" srcOrd="1" destOrd="0" presId="urn:microsoft.com/office/officeart/2005/8/layout/pyramid2"/>
    <dgm:cxn modelId="{48A9D180-DA28-4775-9117-E5FCC558F1CC}" type="presParOf" srcId="{1A6D42A0-9E5E-4539-AF5C-DEC47CE779BB}" destId="{A3CA3A66-49EF-49CC-BF08-2682718C8CCD}" srcOrd="0" destOrd="0" presId="urn:microsoft.com/office/officeart/2005/8/layout/pyramid2"/>
    <dgm:cxn modelId="{3A7A774A-C653-4312-80E5-213207CA1375}" type="presParOf" srcId="{1A6D42A0-9E5E-4539-AF5C-DEC47CE779BB}" destId="{87410641-E815-42D7-A298-0ECD6D5AD908}" srcOrd="1" destOrd="0" presId="urn:microsoft.com/office/officeart/2005/8/layout/pyramid2"/>
    <dgm:cxn modelId="{62746596-21E2-4383-A287-9E093C0552C3}" type="presParOf" srcId="{1A6D42A0-9E5E-4539-AF5C-DEC47CE779BB}" destId="{BA433025-FE0C-4E62-87AA-8AD6AD1D86B0}" srcOrd="2" destOrd="0" presId="urn:microsoft.com/office/officeart/2005/8/layout/pyramid2"/>
    <dgm:cxn modelId="{D9FB7981-D382-4979-8364-5DFE97EBD362}" type="presParOf" srcId="{1A6D42A0-9E5E-4539-AF5C-DEC47CE779BB}" destId="{252DBA63-20D8-43BC-940A-61771E47C664}" srcOrd="3" destOrd="0" presId="urn:microsoft.com/office/officeart/2005/8/layout/pyramid2"/>
    <dgm:cxn modelId="{F57A0E0C-501E-4FBA-AE02-E31CD26AA98D}" type="presParOf" srcId="{1A6D42A0-9E5E-4539-AF5C-DEC47CE779BB}" destId="{FB83AD19-F9AA-4706-9C25-810EC688556A}" srcOrd="4" destOrd="0" presId="urn:microsoft.com/office/officeart/2005/8/layout/pyramid2"/>
    <dgm:cxn modelId="{72F68AE8-4D77-4441-8273-14F7BD9BE084}" type="presParOf" srcId="{1A6D42A0-9E5E-4539-AF5C-DEC47CE779BB}" destId="{9ABDD4E5-E619-4558-B4DF-9F519279855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EE9301-5A08-45B0-8630-853357F42135}" type="doc">
      <dgm:prSet loTypeId="urn:microsoft.com/office/officeart/2005/8/layout/pyramid2" loCatId="list" qsTypeId="urn:microsoft.com/office/officeart/2005/8/quickstyle/simple1" qsCatId="simple" csTypeId="urn:microsoft.com/office/officeart/2005/8/colors/colorful5" csCatId="colorful" phldr="1"/>
      <dgm:spPr/>
    </dgm:pt>
    <dgm:pt modelId="{FE3CBC66-86F7-470F-95F4-EF5126832C01}">
      <dgm:prSet phldrT="[Text]"/>
      <dgm:spPr/>
      <dgm:t>
        <a:bodyPr/>
        <a:lstStyle/>
        <a:p>
          <a:r>
            <a:rPr lang="en-US"/>
            <a:t>Policy Considerations</a:t>
          </a:r>
        </a:p>
      </dgm:t>
    </dgm:pt>
    <dgm:pt modelId="{43471129-EAE4-45E1-AAE6-D96ABE5A0110}" type="parTrans" cxnId="{846C4971-AA9B-4DA7-AA2F-59BBBF95AC84}">
      <dgm:prSet/>
      <dgm:spPr/>
      <dgm:t>
        <a:bodyPr/>
        <a:lstStyle/>
        <a:p>
          <a:endParaRPr lang="en-US"/>
        </a:p>
      </dgm:t>
    </dgm:pt>
    <dgm:pt modelId="{D7953ADB-78A8-4AC6-ABF2-506596CF8F7B}" type="sibTrans" cxnId="{846C4971-AA9B-4DA7-AA2F-59BBBF95AC84}">
      <dgm:prSet/>
      <dgm:spPr/>
      <dgm:t>
        <a:bodyPr/>
        <a:lstStyle/>
        <a:p>
          <a:endParaRPr lang="en-US"/>
        </a:p>
      </dgm:t>
    </dgm:pt>
    <dgm:pt modelId="{62B54E61-3ADA-456F-8045-BA47FF528EF7}">
      <dgm:prSet phldrT="[Text]"/>
      <dgm:spPr/>
      <dgm:t>
        <a:bodyPr/>
        <a:lstStyle/>
        <a:p>
          <a:r>
            <a:rPr lang="en-US"/>
            <a:t>ORWUS</a:t>
          </a:r>
        </a:p>
      </dgm:t>
    </dgm:pt>
    <dgm:pt modelId="{C85B7ECE-AB8A-4F34-B57F-2A9C82C23714}" type="parTrans" cxnId="{08F3D588-2363-43DF-B7BC-CFC59992D52B}">
      <dgm:prSet/>
      <dgm:spPr/>
      <dgm:t>
        <a:bodyPr/>
        <a:lstStyle/>
        <a:p>
          <a:endParaRPr lang="en-US"/>
        </a:p>
      </dgm:t>
    </dgm:pt>
    <dgm:pt modelId="{425BA217-A6B0-4DE9-B841-C00ED7835DD7}" type="sibTrans" cxnId="{08F3D588-2363-43DF-B7BC-CFC59992D52B}">
      <dgm:prSet/>
      <dgm:spPr/>
      <dgm:t>
        <a:bodyPr/>
        <a:lstStyle/>
        <a:p>
          <a:endParaRPr lang="en-US"/>
        </a:p>
      </dgm:t>
    </dgm:pt>
    <dgm:pt modelId="{44F6866A-5B63-4448-B99D-C067A246D173}">
      <dgm:prSet phldrT="[Text]"/>
      <dgm:spPr/>
      <dgm:t>
        <a:bodyPr/>
        <a:lstStyle/>
        <a:p>
          <a:r>
            <a:rPr lang="en-US"/>
            <a:t>Methodology</a:t>
          </a:r>
        </a:p>
      </dgm:t>
    </dgm:pt>
    <dgm:pt modelId="{B11E7690-F340-48B5-BE2B-740CD332A838}" type="parTrans" cxnId="{E603CE95-EF79-433B-B667-1AD3B65E93E8}">
      <dgm:prSet/>
      <dgm:spPr/>
      <dgm:t>
        <a:bodyPr/>
        <a:lstStyle/>
        <a:p>
          <a:endParaRPr lang="en-US"/>
        </a:p>
      </dgm:t>
    </dgm:pt>
    <dgm:pt modelId="{4C6AA72C-B345-456E-A71C-BEF6DC33277C}" type="sibTrans" cxnId="{E603CE95-EF79-433B-B667-1AD3B65E93E8}">
      <dgm:prSet/>
      <dgm:spPr/>
      <dgm:t>
        <a:bodyPr/>
        <a:lstStyle/>
        <a:p>
          <a:endParaRPr lang="en-US"/>
        </a:p>
      </dgm:t>
    </dgm:pt>
    <dgm:pt modelId="{FBB1A912-F9D0-4B5D-95F8-018E3208367D}" type="pres">
      <dgm:prSet presAssocID="{9AEE9301-5A08-45B0-8630-853357F42135}" presName="compositeShape" presStyleCnt="0">
        <dgm:presLayoutVars>
          <dgm:dir/>
          <dgm:resizeHandles/>
        </dgm:presLayoutVars>
      </dgm:prSet>
      <dgm:spPr/>
    </dgm:pt>
    <dgm:pt modelId="{9E90C8DF-C26D-4588-80F2-885E857E875F}" type="pres">
      <dgm:prSet presAssocID="{9AEE9301-5A08-45B0-8630-853357F42135}" presName="pyramid" presStyleLbl="node1" presStyleIdx="0" presStyleCnt="1" custLinFactNeighborX="5127" custLinFactNeighborY="-17584"/>
      <dgm:spPr/>
    </dgm:pt>
    <dgm:pt modelId="{1A6D42A0-9E5E-4539-AF5C-DEC47CE779BB}" type="pres">
      <dgm:prSet presAssocID="{9AEE9301-5A08-45B0-8630-853357F42135}" presName="theList" presStyleCnt="0"/>
      <dgm:spPr/>
    </dgm:pt>
    <dgm:pt modelId="{A3CA3A66-49EF-49CC-BF08-2682718C8CCD}" type="pres">
      <dgm:prSet presAssocID="{FE3CBC66-86F7-470F-95F4-EF5126832C01}" presName="aNode" presStyleLbl="fgAcc1" presStyleIdx="0" presStyleCnt="3">
        <dgm:presLayoutVars>
          <dgm:bulletEnabled val="1"/>
        </dgm:presLayoutVars>
      </dgm:prSet>
      <dgm:spPr/>
    </dgm:pt>
    <dgm:pt modelId="{87410641-E815-42D7-A298-0ECD6D5AD908}" type="pres">
      <dgm:prSet presAssocID="{FE3CBC66-86F7-470F-95F4-EF5126832C01}" presName="aSpace" presStyleCnt="0"/>
      <dgm:spPr/>
    </dgm:pt>
    <dgm:pt modelId="{BA433025-FE0C-4E62-87AA-8AD6AD1D86B0}" type="pres">
      <dgm:prSet presAssocID="{62B54E61-3ADA-456F-8045-BA47FF528EF7}" presName="aNode" presStyleLbl="fgAcc1" presStyleIdx="1" presStyleCnt="3">
        <dgm:presLayoutVars>
          <dgm:bulletEnabled val="1"/>
        </dgm:presLayoutVars>
      </dgm:prSet>
      <dgm:spPr/>
    </dgm:pt>
    <dgm:pt modelId="{252DBA63-20D8-43BC-940A-61771E47C664}" type="pres">
      <dgm:prSet presAssocID="{62B54E61-3ADA-456F-8045-BA47FF528EF7}" presName="aSpace" presStyleCnt="0"/>
      <dgm:spPr/>
    </dgm:pt>
    <dgm:pt modelId="{FB83AD19-F9AA-4706-9C25-810EC688556A}" type="pres">
      <dgm:prSet presAssocID="{44F6866A-5B63-4448-B99D-C067A246D173}" presName="aNode" presStyleLbl="fgAcc1" presStyleIdx="2" presStyleCnt="3">
        <dgm:presLayoutVars>
          <dgm:bulletEnabled val="1"/>
        </dgm:presLayoutVars>
      </dgm:prSet>
      <dgm:spPr/>
    </dgm:pt>
    <dgm:pt modelId="{9ABDD4E5-E619-4558-B4DF-9F5192798554}" type="pres">
      <dgm:prSet presAssocID="{44F6866A-5B63-4448-B99D-C067A246D173}" presName="aSpace" presStyleCnt="0"/>
      <dgm:spPr/>
    </dgm:pt>
  </dgm:ptLst>
  <dgm:cxnLst>
    <dgm:cxn modelId="{0557C045-53C2-40C6-8DBA-6C9E48B41E6F}" type="presOf" srcId="{FE3CBC66-86F7-470F-95F4-EF5126832C01}" destId="{A3CA3A66-49EF-49CC-BF08-2682718C8CCD}" srcOrd="0" destOrd="0" presId="urn:microsoft.com/office/officeart/2005/8/layout/pyramid2"/>
    <dgm:cxn modelId="{846C4971-AA9B-4DA7-AA2F-59BBBF95AC84}" srcId="{9AEE9301-5A08-45B0-8630-853357F42135}" destId="{FE3CBC66-86F7-470F-95F4-EF5126832C01}" srcOrd="0" destOrd="0" parTransId="{43471129-EAE4-45E1-AAE6-D96ABE5A0110}" sibTransId="{D7953ADB-78A8-4AC6-ABF2-506596CF8F7B}"/>
    <dgm:cxn modelId="{08F3D588-2363-43DF-B7BC-CFC59992D52B}" srcId="{9AEE9301-5A08-45B0-8630-853357F42135}" destId="{62B54E61-3ADA-456F-8045-BA47FF528EF7}" srcOrd="1" destOrd="0" parTransId="{C85B7ECE-AB8A-4F34-B57F-2A9C82C23714}" sibTransId="{425BA217-A6B0-4DE9-B841-C00ED7835DD7}"/>
    <dgm:cxn modelId="{E603CE95-EF79-433B-B667-1AD3B65E93E8}" srcId="{9AEE9301-5A08-45B0-8630-853357F42135}" destId="{44F6866A-5B63-4448-B99D-C067A246D173}" srcOrd="2" destOrd="0" parTransId="{B11E7690-F340-48B5-BE2B-740CD332A838}" sibTransId="{4C6AA72C-B345-456E-A71C-BEF6DC33277C}"/>
    <dgm:cxn modelId="{766ED9B3-F9A3-4F75-B30C-3D3A7FFBB3FF}" type="presOf" srcId="{44F6866A-5B63-4448-B99D-C067A246D173}" destId="{FB83AD19-F9AA-4706-9C25-810EC688556A}" srcOrd="0" destOrd="0" presId="urn:microsoft.com/office/officeart/2005/8/layout/pyramid2"/>
    <dgm:cxn modelId="{AD91E8C3-9191-4957-82E7-7F8174833F91}" type="presOf" srcId="{62B54E61-3ADA-456F-8045-BA47FF528EF7}" destId="{BA433025-FE0C-4E62-87AA-8AD6AD1D86B0}" srcOrd="0" destOrd="0" presId="urn:microsoft.com/office/officeart/2005/8/layout/pyramid2"/>
    <dgm:cxn modelId="{47309CCA-DE0D-40BB-8734-2EBAE21F4622}" type="presOf" srcId="{9AEE9301-5A08-45B0-8630-853357F42135}" destId="{FBB1A912-F9D0-4B5D-95F8-018E3208367D}" srcOrd="0" destOrd="0" presId="urn:microsoft.com/office/officeart/2005/8/layout/pyramid2"/>
    <dgm:cxn modelId="{195B798B-F452-4A19-B0B2-AE079D99DF25}" type="presParOf" srcId="{FBB1A912-F9D0-4B5D-95F8-018E3208367D}" destId="{9E90C8DF-C26D-4588-80F2-885E857E875F}" srcOrd="0" destOrd="0" presId="urn:microsoft.com/office/officeart/2005/8/layout/pyramid2"/>
    <dgm:cxn modelId="{CB5A0A22-51AF-40F7-94FB-48E496CF49BB}" type="presParOf" srcId="{FBB1A912-F9D0-4B5D-95F8-018E3208367D}" destId="{1A6D42A0-9E5E-4539-AF5C-DEC47CE779BB}" srcOrd="1" destOrd="0" presId="urn:microsoft.com/office/officeart/2005/8/layout/pyramid2"/>
    <dgm:cxn modelId="{48A9D180-DA28-4775-9117-E5FCC558F1CC}" type="presParOf" srcId="{1A6D42A0-9E5E-4539-AF5C-DEC47CE779BB}" destId="{A3CA3A66-49EF-49CC-BF08-2682718C8CCD}" srcOrd="0" destOrd="0" presId="urn:microsoft.com/office/officeart/2005/8/layout/pyramid2"/>
    <dgm:cxn modelId="{3A7A774A-C653-4312-80E5-213207CA1375}" type="presParOf" srcId="{1A6D42A0-9E5E-4539-AF5C-DEC47CE779BB}" destId="{87410641-E815-42D7-A298-0ECD6D5AD908}" srcOrd="1" destOrd="0" presId="urn:microsoft.com/office/officeart/2005/8/layout/pyramid2"/>
    <dgm:cxn modelId="{62746596-21E2-4383-A287-9E093C0552C3}" type="presParOf" srcId="{1A6D42A0-9E5E-4539-AF5C-DEC47CE779BB}" destId="{BA433025-FE0C-4E62-87AA-8AD6AD1D86B0}" srcOrd="2" destOrd="0" presId="urn:microsoft.com/office/officeart/2005/8/layout/pyramid2"/>
    <dgm:cxn modelId="{D9FB7981-D382-4979-8364-5DFE97EBD362}" type="presParOf" srcId="{1A6D42A0-9E5E-4539-AF5C-DEC47CE779BB}" destId="{252DBA63-20D8-43BC-940A-61771E47C664}" srcOrd="3" destOrd="0" presId="urn:microsoft.com/office/officeart/2005/8/layout/pyramid2"/>
    <dgm:cxn modelId="{F57A0E0C-501E-4FBA-AE02-E31CD26AA98D}" type="presParOf" srcId="{1A6D42A0-9E5E-4539-AF5C-DEC47CE779BB}" destId="{FB83AD19-F9AA-4706-9C25-810EC688556A}" srcOrd="4" destOrd="0" presId="urn:microsoft.com/office/officeart/2005/8/layout/pyramid2"/>
    <dgm:cxn modelId="{72F68AE8-4D77-4441-8273-14F7BD9BE084}" type="presParOf" srcId="{1A6D42A0-9E5E-4539-AF5C-DEC47CE779BB}" destId="{9ABDD4E5-E619-4558-B4DF-9F519279855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0C8DF-C26D-4588-80F2-885E857E875F}">
      <dsp:nvSpPr>
        <dsp:cNvPr id="0" name=""/>
        <dsp:cNvSpPr/>
      </dsp:nvSpPr>
      <dsp:spPr>
        <a:xfrm>
          <a:off x="99509" y="0"/>
          <a:ext cx="1940891" cy="202554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A3A66-49EF-49CC-BF08-2682718C8CCD}">
      <dsp:nvSpPr>
        <dsp:cNvPr id="0" name=""/>
        <dsp:cNvSpPr/>
      </dsp:nvSpPr>
      <dsp:spPr>
        <a:xfrm>
          <a:off x="970445" y="203641"/>
          <a:ext cx="1261579" cy="479483"/>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Policy Considerations</a:t>
          </a:r>
        </a:p>
      </dsp:txBody>
      <dsp:txXfrm>
        <a:off x="993851" y="227047"/>
        <a:ext cx="1214767" cy="432671"/>
      </dsp:txXfrm>
    </dsp:sp>
    <dsp:sp modelId="{BA433025-FE0C-4E62-87AA-8AD6AD1D86B0}">
      <dsp:nvSpPr>
        <dsp:cNvPr id="0" name=""/>
        <dsp:cNvSpPr/>
      </dsp:nvSpPr>
      <dsp:spPr>
        <a:xfrm>
          <a:off x="970445" y="743060"/>
          <a:ext cx="1261579" cy="479483"/>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ORWUS</a:t>
          </a:r>
        </a:p>
      </dsp:txBody>
      <dsp:txXfrm>
        <a:off x="993851" y="766466"/>
        <a:ext cx="1214767" cy="432671"/>
      </dsp:txXfrm>
    </dsp:sp>
    <dsp:sp modelId="{FB83AD19-F9AA-4706-9C25-810EC688556A}">
      <dsp:nvSpPr>
        <dsp:cNvPr id="0" name=""/>
        <dsp:cNvSpPr/>
      </dsp:nvSpPr>
      <dsp:spPr>
        <a:xfrm>
          <a:off x="970445" y="1282479"/>
          <a:ext cx="1261579" cy="479483"/>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Methodology</a:t>
          </a:r>
        </a:p>
      </dsp:txBody>
      <dsp:txXfrm>
        <a:off x="993851" y="1305885"/>
        <a:ext cx="1214767" cy="432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0C8DF-C26D-4588-80F2-885E857E875F}">
      <dsp:nvSpPr>
        <dsp:cNvPr id="0" name=""/>
        <dsp:cNvSpPr/>
      </dsp:nvSpPr>
      <dsp:spPr>
        <a:xfrm>
          <a:off x="99509" y="0"/>
          <a:ext cx="1940891" cy="202554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A3A66-49EF-49CC-BF08-2682718C8CCD}">
      <dsp:nvSpPr>
        <dsp:cNvPr id="0" name=""/>
        <dsp:cNvSpPr/>
      </dsp:nvSpPr>
      <dsp:spPr>
        <a:xfrm>
          <a:off x="970445" y="203641"/>
          <a:ext cx="1261579" cy="479483"/>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Policy Considerations</a:t>
          </a:r>
        </a:p>
      </dsp:txBody>
      <dsp:txXfrm>
        <a:off x="993851" y="227047"/>
        <a:ext cx="1214767" cy="432671"/>
      </dsp:txXfrm>
    </dsp:sp>
    <dsp:sp modelId="{BA433025-FE0C-4E62-87AA-8AD6AD1D86B0}">
      <dsp:nvSpPr>
        <dsp:cNvPr id="0" name=""/>
        <dsp:cNvSpPr/>
      </dsp:nvSpPr>
      <dsp:spPr>
        <a:xfrm>
          <a:off x="970445" y="743060"/>
          <a:ext cx="1261579" cy="479483"/>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ORWUS</a:t>
          </a:r>
        </a:p>
      </dsp:txBody>
      <dsp:txXfrm>
        <a:off x="993851" y="766466"/>
        <a:ext cx="1214767" cy="432671"/>
      </dsp:txXfrm>
    </dsp:sp>
    <dsp:sp modelId="{FB83AD19-F9AA-4706-9C25-810EC688556A}">
      <dsp:nvSpPr>
        <dsp:cNvPr id="0" name=""/>
        <dsp:cNvSpPr/>
      </dsp:nvSpPr>
      <dsp:spPr>
        <a:xfrm>
          <a:off x="970445" y="1282479"/>
          <a:ext cx="1261579" cy="479483"/>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Methodology</a:t>
          </a:r>
        </a:p>
      </dsp:txBody>
      <dsp:txXfrm>
        <a:off x="993851" y="1305885"/>
        <a:ext cx="1214767" cy="432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0C8DF-C26D-4588-80F2-885E857E875F}">
      <dsp:nvSpPr>
        <dsp:cNvPr id="0" name=""/>
        <dsp:cNvSpPr/>
      </dsp:nvSpPr>
      <dsp:spPr>
        <a:xfrm>
          <a:off x="99509" y="0"/>
          <a:ext cx="1940891" cy="202554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A3A66-49EF-49CC-BF08-2682718C8CCD}">
      <dsp:nvSpPr>
        <dsp:cNvPr id="0" name=""/>
        <dsp:cNvSpPr/>
      </dsp:nvSpPr>
      <dsp:spPr>
        <a:xfrm>
          <a:off x="970445" y="203641"/>
          <a:ext cx="1261579" cy="479483"/>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Policy Considerations</a:t>
          </a:r>
        </a:p>
      </dsp:txBody>
      <dsp:txXfrm>
        <a:off x="993851" y="227047"/>
        <a:ext cx="1214767" cy="432671"/>
      </dsp:txXfrm>
    </dsp:sp>
    <dsp:sp modelId="{BA433025-FE0C-4E62-87AA-8AD6AD1D86B0}">
      <dsp:nvSpPr>
        <dsp:cNvPr id="0" name=""/>
        <dsp:cNvSpPr/>
      </dsp:nvSpPr>
      <dsp:spPr>
        <a:xfrm>
          <a:off x="970445" y="743060"/>
          <a:ext cx="1261579" cy="479483"/>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ORWUS</a:t>
          </a:r>
        </a:p>
      </dsp:txBody>
      <dsp:txXfrm>
        <a:off x="993851" y="766466"/>
        <a:ext cx="1214767" cy="432671"/>
      </dsp:txXfrm>
    </dsp:sp>
    <dsp:sp modelId="{FB83AD19-F9AA-4706-9C25-810EC688556A}">
      <dsp:nvSpPr>
        <dsp:cNvPr id="0" name=""/>
        <dsp:cNvSpPr/>
      </dsp:nvSpPr>
      <dsp:spPr>
        <a:xfrm>
          <a:off x="970445" y="1282479"/>
          <a:ext cx="1261579" cy="479483"/>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Methodology</a:t>
          </a:r>
        </a:p>
      </dsp:txBody>
      <dsp:txXfrm>
        <a:off x="993851" y="1305885"/>
        <a:ext cx="1214767" cy="432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0C8DF-C26D-4588-80F2-885E857E875F}">
      <dsp:nvSpPr>
        <dsp:cNvPr id="0" name=""/>
        <dsp:cNvSpPr/>
      </dsp:nvSpPr>
      <dsp:spPr>
        <a:xfrm>
          <a:off x="99509" y="0"/>
          <a:ext cx="1940891" cy="202554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A3A66-49EF-49CC-BF08-2682718C8CCD}">
      <dsp:nvSpPr>
        <dsp:cNvPr id="0" name=""/>
        <dsp:cNvSpPr/>
      </dsp:nvSpPr>
      <dsp:spPr>
        <a:xfrm>
          <a:off x="970445" y="203641"/>
          <a:ext cx="1261579" cy="479483"/>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Policy Considerations</a:t>
          </a:r>
        </a:p>
      </dsp:txBody>
      <dsp:txXfrm>
        <a:off x="993851" y="227047"/>
        <a:ext cx="1214767" cy="432671"/>
      </dsp:txXfrm>
    </dsp:sp>
    <dsp:sp modelId="{BA433025-FE0C-4E62-87AA-8AD6AD1D86B0}">
      <dsp:nvSpPr>
        <dsp:cNvPr id="0" name=""/>
        <dsp:cNvSpPr/>
      </dsp:nvSpPr>
      <dsp:spPr>
        <a:xfrm>
          <a:off x="970445" y="743060"/>
          <a:ext cx="1261579" cy="479483"/>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ORWUS</a:t>
          </a:r>
        </a:p>
      </dsp:txBody>
      <dsp:txXfrm>
        <a:off x="993851" y="766466"/>
        <a:ext cx="1214767" cy="432671"/>
      </dsp:txXfrm>
    </dsp:sp>
    <dsp:sp modelId="{FB83AD19-F9AA-4706-9C25-810EC688556A}">
      <dsp:nvSpPr>
        <dsp:cNvPr id="0" name=""/>
        <dsp:cNvSpPr/>
      </dsp:nvSpPr>
      <dsp:spPr>
        <a:xfrm>
          <a:off x="970445" y="1282479"/>
          <a:ext cx="1261579" cy="479483"/>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Methodology</a:t>
          </a:r>
        </a:p>
      </dsp:txBody>
      <dsp:txXfrm>
        <a:off x="993851" y="1305885"/>
        <a:ext cx="1214767" cy="4326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sz="quarter" idx="1"/>
          </p:nvPr>
        </p:nvSpPr>
        <p:spPr>
          <a:xfrm>
            <a:off x="3970937" y="0"/>
            <a:ext cx="3037840" cy="464820"/>
          </a:xfrm>
          <a:prstGeom prst="rect">
            <a:avLst/>
          </a:prstGeom>
        </p:spPr>
        <p:txBody>
          <a:bodyPr vert="horz" lIns="93174" tIns="46587" rIns="93174" bIns="46587" rtlCol="0"/>
          <a:lstStyle>
            <a:lvl1pPr algn="r">
              <a:defRPr sz="1200"/>
            </a:lvl1pPr>
          </a:lstStyle>
          <a:p>
            <a:fld id="{4CEECCB0-2930-4129-82B9-4BEE5FA79933}" type="datetimeFigureOut">
              <a:rPr lang="en-US" smtClean="0"/>
              <a:t>3/7/2023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4" tIns="46587" rIns="93174" bIns="46587" rtlCol="0" anchor="b"/>
          <a:lstStyle>
            <a:lvl1pPr algn="r">
              <a:defRPr sz="1200"/>
            </a:lvl1pPr>
          </a:lstStyle>
          <a:p>
            <a:fld id="{3E145DB2-6590-473A-BA60-549DFD3738D5}" type="slidenum">
              <a:rPr lang="en-US" smtClean="0"/>
              <a:t>‹#›</a:t>
            </a:fld>
            <a:endParaRPr lang="en-US" dirty="0"/>
          </a:p>
        </p:txBody>
      </p:sp>
    </p:spTree>
    <p:extLst>
      <p:ext uri="{BB962C8B-B14F-4D97-AF65-F5344CB8AC3E}">
        <p14:creationId xmlns:p14="http://schemas.microsoft.com/office/powerpoint/2010/main" val="33238367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74" tIns="46587" rIns="93174" bIns="46587" rtlCol="0"/>
          <a:lstStyle>
            <a:lvl1pPr algn="r">
              <a:defRPr sz="1200"/>
            </a:lvl1pPr>
          </a:lstStyle>
          <a:p>
            <a:fld id="{DDB01B81-6D0D-499C-BFFA-72DA61BD58D9}" type="datetimeFigureOut">
              <a:rPr lang="en-US" smtClean="0"/>
              <a:t>3/7/2023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4" tIns="46587" rIns="93174"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4" tIns="46587" rIns="93174"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4" tIns="46587" rIns="93174" bIns="46587" rtlCol="0" anchor="b"/>
          <a:lstStyle>
            <a:lvl1pPr algn="r">
              <a:defRPr sz="1200"/>
            </a:lvl1pPr>
          </a:lstStyle>
          <a:p>
            <a:fld id="{91E5EFF9-0DAD-4AE0-9191-77201DA71325}" type="slidenum">
              <a:rPr lang="en-US" smtClean="0"/>
              <a:t>‹#›</a:t>
            </a:fld>
            <a:endParaRPr lang="en-US" dirty="0"/>
          </a:p>
        </p:txBody>
      </p:sp>
    </p:spTree>
    <p:extLst>
      <p:ext uri="{BB962C8B-B14F-4D97-AF65-F5344CB8AC3E}">
        <p14:creationId xmlns:p14="http://schemas.microsoft.com/office/powerpoint/2010/main" val="80041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592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138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964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06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titlepg.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2507"/>
            <a:ext cx="9144000" cy="4147450"/>
          </a:xfrm>
          <a:prstGeom prst="rect">
            <a:avLst/>
          </a:prstGeom>
        </p:spPr>
      </p:pic>
      <p:sp>
        <p:nvSpPr>
          <p:cNvPr id="2" name="Title 1"/>
          <p:cNvSpPr>
            <a:spLocks noGrp="1"/>
          </p:cNvSpPr>
          <p:nvPr>
            <p:ph type="ctrTitle"/>
          </p:nvPr>
        </p:nvSpPr>
        <p:spPr>
          <a:xfrm>
            <a:off x="685800" y="1887839"/>
            <a:ext cx="7772400" cy="1263970"/>
          </a:xfrm>
        </p:spPr>
        <p:txBody>
          <a:bodyPr anchor="b"/>
          <a:lstStyle>
            <a:lvl1pPr algn="l">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151810"/>
            <a:ext cx="7772400" cy="492051"/>
          </a:xfrm>
        </p:spPr>
        <p:txBody>
          <a:bodyPr anchor="t"/>
          <a:lstStyle>
            <a:lvl1pPr marL="0" indent="0" algn="l">
              <a:buNone/>
              <a:defRPr>
                <a:solidFill>
                  <a:srgbClr val="3BB6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ACWA Logo secondary 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799" y="440860"/>
            <a:ext cx="2133334" cy="715641"/>
          </a:xfrm>
          <a:prstGeom prst="rect">
            <a:avLst/>
          </a:prstGeom>
        </p:spPr>
      </p:pic>
      <p:sp>
        <p:nvSpPr>
          <p:cNvPr id="9" name="TextBox 8"/>
          <p:cNvSpPr txBox="1"/>
          <p:nvPr userDrawn="1"/>
        </p:nvSpPr>
        <p:spPr>
          <a:xfrm>
            <a:off x="6988164" y="372928"/>
            <a:ext cx="1470036" cy="923330"/>
          </a:xfrm>
          <a:prstGeom prst="rect">
            <a:avLst/>
          </a:prstGeom>
          <a:noFill/>
        </p:spPr>
        <p:txBody>
          <a:bodyPr wrap="square" rtlCol="0">
            <a:spAutoFit/>
          </a:bodyPr>
          <a:lstStyle/>
          <a:p>
            <a:pPr algn="r"/>
            <a:r>
              <a:rPr lang="en-US" b="1" i="1" dirty="0">
                <a:solidFill>
                  <a:srgbClr val="3BB6B3"/>
                </a:solidFill>
              </a:rPr>
              <a:t>Bringing Water Together</a:t>
            </a:r>
          </a:p>
        </p:txBody>
      </p:sp>
      <p:sp>
        <p:nvSpPr>
          <p:cNvPr id="11" name="Text Placeholder 10"/>
          <p:cNvSpPr>
            <a:spLocks noGrp="1"/>
          </p:cNvSpPr>
          <p:nvPr>
            <p:ph type="body" sz="quarter" idx="13" hasCustomPrompt="1"/>
          </p:nvPr>
        </p:nvSpPr>
        <p:spPr>
          <a:xfrm>
            <a:off x="685799" y="5744336"/>
            <a:ext cx="3532104" cy="802907"/>
          </a:xfrm>
        </p:spPr>
        <p:txBody>
          <a:bodyPr anchor="b">
            <a:normAutofit/>
          </a:bodyPr>
          <a:lstStyle>
            <a:lvl1pPr marL="0" indent="0">
              <a:buNone/>
              <a:defRPr sz="1800" baseline="0">
                <a:solidFill>
                  <a:srgbClr val="053A88"/>
                </a:solidFill>
              </a:defRPr>
            </a:lvl1pPr>
          </a:lstStyle>
          <a:p>
            <a:pPr lvl="0"/>
            <a:r>
              <a:rPr lang="en-US" dirty="0"/>
              <a:t>Click to edit presenter name and presenter title</a:t>
            </a:r>
          </a:p>
        </p:txBody>
      </p:sp>
      <p:sp>
        <p:nvSpPr>
          <p:cNvPr id="12" name="TextBox 11"/>
          <p:cNvSpPr txBox="1"/>
          <p:nvPr userDrawn="1"/>
        </p:nvSpPr>
        <p:spPr>
          <a:xfrm>
            <a:off x="6336725" y="6178337"/>
            <a:ext cx="2121475" cy="368906"/>
          </a:xfrm>
          <a:prstGeom prst="rect">
            <a:avLst/>
          </a:prstGeom>
          <a:noFill/>
        </p:spPr>
        <p:txBody>
          <a:bodyPr wrap="square" rtlCol="0" anchor="b">
            <a:spAutoFit/>
          </a:bodyPr>
          <a:lstStyle/>
          <a:p>
            <a:pPr algn="r"/>
            <a:r>
              <a:rPr lang="en-US" b="0" i="0" dirty="0">
                <a:solidFill>
                  <a:srgbClr val="053A88"/>
                </a:solidFill>
              </a:rPr>
              <a:t>www.acwa.com</a:t>
            </a:r>
          </a:p>
        </p:txBody>
      </p:sp>
      <p:sp>
        <p:nvSpPr>
          <p:cNvPr id="10" name="Text Placeholder 9"/>
          <p:cNvSpPr>
            <a:spLocks noGrp="1"/>
          </p:cNvSpPr>
          <p:nvPr>
            <p:ph type="body" sz="quarter" idx="15" hasCustomPrompt="1"/>
          </p:nvPr>
        </p:nvSpPr>
        <p:spPr>
          <a:xfrm>
            <a:off x="685800" y="3869940"/>
            <a:ext cx="7772400" cy="358775"/>
          </a:xfrm>
        </p:spPr>
        <p:txBody>
          <a:bodyPr>
            <a:noAutofit/>
          </a:bodyPr>
          <a:lstStyle>
            <a:lvl1pPr marL="0" indent="0">
              <a:buNone/>
              <a:defRPr sz="1900">
                <a:solidFill>
                  <a:srgbClr val="FFFFFF"/>
                </a:solidFill>
              </a:defRPr>
            </a:lvl1pPr>
          </a:lstStyle>
          <a:p>
            <a:pPr lvl="0"/>
            <a:r>
              <a:rPr lang="en-US" dirty="0"/>
              <a:t>Date</a:t>
            </a:r>
          </a:p>
        </p:txBody>
      </p:sp>
    </p:spTree>
    <p:extLst>
      <p:ext uri="{BB962C8B-B14F-4D97-AF65-F5344CB8AC3E}">
        <p14:creationId xmlns:p14="http://schemas.microsoft.com/office/powerpoint/2010/main" val="153217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itle 1"/>
          <p:cNvSpPr>
            <a:spLocks noGrp="1"/>
          </p:cNvSpPr>
          <p:nvPr>
            <p:ph type="title" hasCustomPrompt="1"/>
          </p:nvPr>
        </p:nvSpPr>
        <p:spPr>
          <a:xfrm>
            <a:off x="457200" y="262825"/>
            <a:ext cx="8229600" cy="889036"/>
          </a:xfrm>
        </p:spPr>
        <p:txBody>
          <a:bodyPr anchor="b">
            <a:normAutofit/>
          </a:bodyPr>
          <a:lstStyle>
            <a:lvl1pPr algn="l">
              <a:defRPr sz="3600"/>
            </a:lvl1pPr>
          </a:lstStyle>
          <a:p>
            <a:r>
              <a:rPr lang="en-US" dirty="0"/>
              <a:t>Contact Us</a:t>
            </a:r>
          </a:p>
        </p:txBody>
      </p:sp>
      <p:sp>
        <p:nvSpPr>
          <p:cNvPr id="11"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Feel free to connect with us.</a:t>
            </a:r>
          </a:p>
        </p:txBody>
      </p:sp>
      <p:pic>
        <p:nvPicPr>
          <p:cNvPr id="12" name="Picture 11" descr="contact icons.png"/>
          <p:cNvPicPr>
            <a:picLocks noChangeAspect="1"/>
          </p:cNvPicPr>
          <p:nvPr userDrawn="1"/>
        </p:nvPicPr>
        <p:blipFill rotWithShape="1">
          <a:blip r:embed="rId2">
            <a:extLst>
              <a:ext uri="{28A0092B-C50C-407E-A947-70E740481C1C}">
                <a14:useLocalDpi xmlns:a14="http://schemas.microsoft.com/office/drawing/2010/main" val="0"/>
              </a:ext>
            </a:extLst>
          </a:blip>
          <a:srcRect l="28876" t="26874" r="62016" b="32988"/>
          <a:stretch/>
        </p:blipFill>
        <p:spPr>
          <a:xfrm>
            <a:off x="2918046" y="2374569"/>
            <a:ext cx="832883" cy="2752652"/>
          </a:xfrm>
          <a:prstGeom prst="rect">
            <a:avLst/>
          </a:prstGeom>
        </p:spPr>
      </p:pic>
      <p:sp>
        <p:nvSpPr>
          <p:cNvPr id="13" name="TextBox 12"/>
          <p:cNvSpPr txBox="1"/>
          <p:nvPr userDrawn="1"/>
        </p:nvSpPr>
        <p:spPr>
          <a:xfrm>
            <a:off x="3579627" y="4111220"/>
            <a:ext cx="2823535" cy="369332"/>
          </a:xfrm>
          <a:prstGeom prst="rect">
            <a:avLst/>
          </a:prstGeom>
          <a:noFill/>
        </p:spPr>
        <p:txBody>
          <a:bodyPr wrap="square" rtlCol="0">
            <a:spAutoFit/>
          </a:bodyPr>
          <a:lstStyle/>
          <a:p>
            <a:r>
              <a:rPr lang="en-US" dirty="0">
                <a:solidFill>
                  <a:srgbClr val="053A88"/>
                </a:solidFill>
              </a:rPr>
              <a:t>facebook.com/acwawater</a:t>
            </a:r>
          </a:p>
        </p:txBody>
      </p:sp>
      <p:sp>
        <p:nvSpPr>
          <p:cNvPr id="14" name="TextBox 13"/>
          <p:cNvSpPr txBox="1"/>
          <p:nvPr userDrawn="1"/>
        </p:nvSpPr>
        <p:spPr>
          <a:xfrm>
            <a:off x="3579627" y="4601499"/>
            <a:ext cx="2823535" cy="369332"/>
          </a:xfrm>
          <a:prstGeom prst="rect">
            <a:avLst/>
          </a:prstGeom>
          <a:noFill/>
        </p:spPr>
        <p:txBody>
          <a:bodyPr wrap="square" rtlCol="0">
            <a:spAutoFit/>
          </a:bodyPr>
          <a:lstStyle/>
          <a:p>
            <a:r>
              <a:rPr lang="en-US" dirty="0">
                <a:solidFill>
                  <a:srgbClr val="053A88"/>
                </a:solidFill>
              </a:rPr>
              <a:t>twitter.com/acwawater</a:t>
            </a:r>
          </a:p>
        </p:txBody>
      </p:sp>
      <p:sp>
        <p:nvSpPr>
          <p:cNvPr id="15" name="TextBox 14"/>
          <p:cNvSpPr txBox="1"/>
          <p:nvPr userDrawn="1"/>
        </p:nvSpPr>
        <p:spPr>
          <a:xfrm>
            <a:off x="3579627" y="3107034"/>
            <a:ext cx="2823535" cy="369332"/>
          </a:xfrm>
          <a:prstGeom prst="rect">
            <a:avLst/>
          </a:prstGeom>
          <a:noFill/>
        </p:spPr>
        <p:txBody>
          <a:bodyPr wrap="square" rtlCol="0">
            <a:spAutoFit/>
          </a:bodyPr>
          <a:lstStyle/>
          <a:p>
            <a:r>
              <a:rPr lang="en-US" dirty="0">
                <a:solidFill>
                  <a:srgbClr val="053A88"/>
                </a:solidFill>
              </a:rPr>
              <a:t>www.acwa.com</a:t>
            </a:r>
          </a:p>
        </p:txBody>
      </p:sp>
      <p:sp>
        <p:nvSpPr>
          <p:cNvPr id="18" name="Text Placeholder 17"/>
          <p:cNvSpPr>
            <a:spLocks noGrp="1"/>
          </p:cNvSpPr>
          <p:nvPr>
            <p:ph type="body" sz="quarter" idx="14" hasCustomPrompt="1"/>
          </p:nvPr>
        </p:nvSpPr>
        <p:spPr>
          <a:xfrm>
            <a:off x="3036888" y="1979281"/>
            <a:ext cx="3430587" cy="395288"/>
          </a:xfrm>
        </p:spPr>
        <p:txBody>
          <a:bodyPr>
            <a:noAutofit/>
          </a:bodyPr>
          <a:lstStyle>
            <a:lvl1pPr marL="0" indent="0">
              <a:buNone/>
              <a:defRPr sz="2000" b="1">
                <a:solidFill>
                  <a:srgbClr val="053A88"/>
                </a:solidFill>
              </a:defRPr>
            </a:lvl1pPr>
          </a:lstStyle>
          <a:p>
            <a:pPr lvl="0"/>
            <a:r>
              <a:rPr lang="en-US" dirty="0"/>
              <a:t>Presenter Name Goes Here</a:t>
            </a:r>
          </a:p>
        </p:txBody>
      </p:sp>
      <p:sp>
        <p:nvSpPr>
          <p:cNvPr id="19" name="Text Placeholder 17"/>
          <p:cNvSpPr>
            <a:spLocks noGrp="1"/>
          </p:cNvSpPr>
          <p:nvPr>
            <p:ph type="body" sz="quarter" idx="15" hasCustomPrompt="1"/>
          </p:nvPr>
        </p:nvSpPr>
        <p:spPr>
          <a:xfrm>
            <a:off x="3579627" y="3621420"/>
            <a:ext cx="3430587" cy="395288"/>
          </a:xfrm>
        </p:spPr>
        <p:txBody>
          <a:bodyPr>
            <a:noAutofit/>
          </a:bodyPr>
          <a:lstStyle>
            <a:lvl1pPr marL="0" indent="0">
              <a:buNone/>
              <a:defRPr sz="1800" b="0">
                <a:solidFill>
                  <a:srgbClr val="053A88"/>
                </a:solidFill>
              </a:defRPr>
            </a:lvl1pPr>
          </a:lstStyle>
          <a:p>
            <a:pPr lvl="0"/>
            <a:r>
              <a:rPr lang="en-US" dirty="0" err="1"/>
              <a:t>acwabox@acwa.com</a:t>
            </a:r>
            <a:endParaRPr lang="en-US" dirty="0"/>
          </a:p>
        </p:txBody>
      </p:sp>
      <p:sp>
        <p:nvSpPr>
          <p:cNvPr id="20" name="Text Placeholder 17"/>
          <p:cNvSpPr>
            <a:spLocks noGrp="1"/>
          </p:cNvSpPr>
          <p:nvPr>
            <p:ph type="body" sz="quarter" idx="16" hasCustomPrompt="1"/>
          </p:nvPr>
        </p:nvSpPr>
        <p:spPr>
          <a:xfrm>
            <a:off x="3579627" y="2624023"/>
            <a:ext cx="3430587" cy="395288"/>
          </a:xfrm>
        </p:spPr>
        <p:txBody>
          <a:bodyPr>
            <a:noAutofit/>
          </a:bodyPr>
          <a:lstStyle>
            <a:lvl1pPr marL="0" indent="0">
              <a:buNone/>
              <a:defRPr sz="1800" b="0">
                <a:solidFill>
                  <a:srgbClr val="053A88"/>
                </a:solidFill>
              </a:defRPr>
            </a:lvl1pPr>
          </a:lstStyle>
          <a:p>
            <a:pPr lvl="0"/>
            <a:r>
              <a:rPr lang="en-US" dirty="0"/>
              <a:t>(916) 441-4545</a:t>
            </a:r>
          </a:p>
        </p:txBody>
      </p:sp>
      <p:pic>
        <p:nvPicPr>
          <p:cNvPr id="21" name="Picture 20" descr="foote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22" name="Picture 21" descr="ACWA Logo secondary white.png"/>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256991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895" y="914400"/>
            <a:ext cx="8636723" cy="5092700"/>
          </a:xfrm>
        </p:spPr>
        <p:txBody>
          <a:bodyPr/>
          <a:lstStyle>
            <a:lvl1pPr>
              <a:defRPr>
                <a:solidFill>
                  <a:schemeClr val="tx1"/>
                </a:solidFill>
              </a:defRPr>
            </a:lvl1pPr>
            <a:lvl2pPr>
              <a:buClr>
                <a:schemeClr val="bg1">
                  <a:lumMod val="50000"/>
                </a:schemeClr>
              </a:buClr>
              <a:defRPr>
                <a:solidFill>
                  <a:schemeClr val="tx1"/>
                </a:solidFill>
              </a:defRPr>
            </a:lvl2pPr>
            <a:lvl3pPr>
              <a:buClr>
                <a:schemeClr val="accent1"/>
              </a:buClr>
              <a:defRPr>
                <a:solidFill>
                  <a:schemeClr val="tx1"/>
                </a:solidFill>
              </a:defRPr>
            </a:lvl3pPr>
            <a:lvl4pPr>
              <a:buClr>
                <a:schemeClr val="bg1">
                  <a:lumMod val="50000"/>
                </a:schemeClr>
              </a:buClr>
              <a:defRPr>
                <a:solidFill>
                  <a:schemeClr val="tx1"/>
                </a:solidFill>
              </a:defRPr>
            </a:lvl4pPr>
            <a:lvl5pPr>
              <a:buClr>
                <a:schemeClr val="accent1"/>
              </a:buClr>
              <a:defRPr>
                <a:solidFill>
                  <a:schemeClr val="tx1"/>
                </a:solidFill>
              </a:defRPr>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extLst/>
          </a:lstStyle>
          <a:p>
            <a:pPr>
              <a:defRPr/>
            </a:pPr>
            <a:fld id="{04FA513C-3AFB-4F65-A3D1-1765416F4AE1}" type="slidenum">
              <a:rPr lang="en-US"/>
              <a:pPr>
                <a:defRPr/>
              </a:pPr>
              <a:t>‹#›</a:t>
            </a:fld>
            <a:endParaRPr lang="en-US"/>
          </a:p>
        </p:txBody>
      </p:sp>
      <p:sp>
        <p:nvSpPr>
          <p:cNvPr id="7" name="Title 1">
            <a:extLst>
              <a:ext uri="{FF2B5EF4-FFF2-40B4-BE49-F238E27FC236}">
                <a16:creationId xmlns:a16="http://schemas.microsoft.com/office/drawing/2014/main" id="{5F14F69D-8105-410B-B0B7-E82A944DB8A0}"/>
              </a:ext>
            </a:extLst>
          </p:cNvPr>
          <p:cNvSpPr>
            <a:spLocks noGrp="1"/>
          </p:cNvSpPr>
          <p:nvPr>
            <p:ph type="title"/>
          </p:nvPr>
        </p:nvSpPr>
        <p:spPr>
          <a:xfrm>
            <a:off x="457200" y="152412"/>
            <a:ext cx="8507412" cy="547769"/>
          </a:xfrm>
        </p:spPr>
        <p:txBody>
          <a:bodyPr>
            <a:normAutofit/>
          </a:bodyPr>
          <a:lstStyle>
            <a:lvl1pPr algn="l">
              <a:defRPr sz="2400">
                <a:effectLst/>
                <a:latin typeface="Trebuchet MS" panose="020B0603020202020204" pitchFamily="34"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3BB6CB30-7108-4575-B89F-60F314BE9BC8}"/>
              </a:ext>
            </a:extLst>
          </p:cNvPr>
          <p:cNvCxnSpPr/>
          <p:nvPr userDrawn="1"/>
        </p:nvCxnSpPr>
        <p:spPr>
          <a:xfrm>
            <a:off x="556491"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52128"/>
      </p:ext>
    </p:extLst>
  </p:cSld>
  <p:clrMapOvr>
    <a:masterClrMapping/>
  </p:clrMapOvr>
  <p:extLst>
    <p:ext uri="{DCECCB84-F9BA-43D5-87BE-67443E8EF086}">
      <p15:sldGuideLst xmlns:p15="http://schemas.microsoft.com/office/powerpoint/2012/main">
        <p15:guide id="1" orient="horz" pos="2160">
          <p15:clr>
            <a:srgbClr val="FBAE40"/>
          </p15:clr>
        </p15:guide>
        <p15:guide id="2"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footer.png"/>
          <p:cNvPicPr>
            <a:picLocks noChangeAspect="1"/>
          </p:cNvPicPr>
          <p:nvPr userDrawn="1"/>
        </p:nvPicPr>
        <p:blipFill rotWithShape="1">
          <a:blip r:embed="rId2">
            <a:extLst>
              <a:ext uri="{28A0092B-C50C-407E-A947-70E740481C1C}">
                <a14:useLocalDpi xmlns:a14="http://schemas.microsoft.com/office/drawing/2010/main" val="0"/>
              </a:ext>
            </a:extLst>
          </a:blip>
          <a:srcRect t="77531"/>
          <a:stretch/>
        </p:blipFill>
        <p:spPr>
          <a:xfrm>
            <a:off x="0" y="5324232"/>
            <a:ext cx="9144000" cy="1540943"/>
          </a:xfrm>
          <a:prstGeom prst="rect">
            <a:avLst/>
          </a:prstGeom>
        </p:spPr>
      </p:pic>
      <p:sp>
        <p:nvSpPr>
          <p:cNvPr id="2" name="Title 1"/>
          <p:cNvSpPr>
            <a:spLocks noGrp="1"/>
          </p:cNvSpPr>
          <p:nvPr>
            <p:ph type="title"/>
          </p:nvPr>
        </p:nvSpPr>
        <p:spPr>
          <a:xfrm>
            <a:off x="457200" y="262825"/>
            <a:ext cx="8229600" cy="88903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457200" y="1677581"/>
            <a:ext cx="8229600" cy="3697768"/>
          </a:xfrm>
        </p:spPr>
        <p:txBody>
          <a:bodyPr/>
          <a:lstStyle>
            <a:lvl1pPr>
              <a:defRPr sz="2400"/>
            </a:lvl1pPr>
            <a:lvl2pPr marL="742950" indent="-285750">
              <a:buFont typeface="Arial"/>
              <a:buChar char="•"/>
              <a:defRPr sz="2100"/>
            </a:lvl2pPr>
            <a:lvl3pPr>
              <a:defRPr sz="2100"/>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9A48AA2D-3466-4A47-B2FD-1E742DB70AAC}" type="slidenum">
              <a:rPr lang="en-US" smtClean="0"/>
              <a:t>‹#›</a:t>
            </a:fld>
            <a:endParaRPr lang="en-US" dirty="0"/>
          </a:p>
        </p:txBody>
      </p:sp>
      <p:pic>
        <p:nvPicPr>
          <p:cNvPr id="8" name="Picture 7" descr="ACWA Logo secondary white.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457200" y="6284390"/>
            <a:ext cx="987980" cy="331424"/>
          </a:xfrm>
          <a:prstGeom prst="rect">
            <a:avLst/>
          </a:prstGeom>
        </p:spPr>
      </p:pic>
      <p:sp>
        <p:nvSpPr>
          <p:cNvPr id="10"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Tree>
    <p:extLst>
      <p:ext uri="{BB962C8B-B14F-4D97-AF65-F5344CB8AC3E}">
        <p14:creationId xmlns:p14="http://schemas.microsoft.com/office/powerpoint/2010/main" val="180107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section slid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60428"/>
            <a:ext cx="9144000" cy="2997572"/>
          </a:xfrm>
          <a:prstGeom prst="rect">
            <a:avLst/>
          </a:prstGeom>
        </p:spPr>
      </p:pic>
      <p:sp>
        <p:nvSpPr>
          <p:cNvPr id="2" name="Title 1"/>
          <p:cNvSpPr>
            <a:spLocks noGrp="1"/>
          </p:cNvSpPr>
          <p:nvPr>
            <p:ph type="title"/>
          </p:nvPr>
        </p:nvSpPr>
        <p:spPr>
          <a:xfrm>
            <a:off x="722313" y="2587551"/>
            <a:ext cx="7772400" cy="1092495"/>
          </a:xfrm>
        </p:spPr>
        <p:txBody>
          <a:bodyPr anchor="t">
            <a:normAutofit/>
          </a:bodyPr>
          <a:lstStyle>
            <a:lvl1pPr algn="ctr">
              <a:defRPr sz="2800" b="0" cap="none">
                <a:solidFill>
                  <a:srgbClr val="3BB6B3"/>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376326"/>
            <a:ext cx="7772400" cy="1211225"/>
          </a:xfrm>
        </p:spPr>
        <p:txBody>
          <a:bodyPr anchor="b">
            <a:normAutofit/>
          </a:bodyPr>
          <a:lstStyle>
            <a:lvl1pPr marL="0" indent="0" algn="ctr">
              <a:buNone/>
              <a:defRPr sz="3600" b="1">
                <a:solidFill>
                  <a:srgbClr val="053A8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CWA Logo secondary 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86791" y="440861"/>
            <a:ext cx="1382233" cy="463679"/>
          </a:xfrm>
          <a:prstGeom prst="rect">
            <a:avLst/>
          </a:prstGeom>
        </p:spPr>
      </p:pic>
    </p:spTree>
    <p:extLst>
      <p:ext uri="{BB962C8B-B14F-4D97-AF65-F5344CB8AC3E}">
        <p14:creationId xmlns:p14="http://schemas.microsoft.com/office/powerpoint/2010/main" val="118131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696696"/>
          </a:xfrm>
        </p:spPr>
        <p:txBody>
          <a:bodyPr/>
          <a:lstStyle>
            <a:lvl1pPr>
              <a:defRPr sz="2400"/>
            </a:lvl1pPr>
            <a:lvl2pPr>
              <a:defRPr sz="21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4" name="Content Placeholder 13"/>
          <p:cNvSpPr>
            <a:spLocks noGrp="1"/>
          </p:cNvSpPr>
          <p:nvPr>
            <p:ph sz="quarter" idx="14" hasCustomPrompt="1"/>
          </p:nvPr>
        </p:nvSpPr>
        <p:spPr>
          <a:xfrm>
            <a:off x="5186363" y="1600200"/>
            <a:ext cx="3500437" cy="3697288"/>
          </a:xfrm>
        </p:spPr>
        <p:txBody>
          <a:bodyPr/>
          <a:lstStyle>
            <a:lvl1pPr marL="0" indent="0">
              <a:buNone/>
              <a:defRPr/>
            </a:lvl1pPr>
          </a:lstStyle>
          <a:p>
            <a:pPr lvl="0"/>
            <a:r>
              <a:rPr lang="en-US" dirty="0"/>
              <a:t>Image, graph, chart or videos</a:t>
            </a:r>
          </a:p>
        </p:txBody>
      </p:sp>
      <p:pic>
        <p:nvPicPr>
          <p:cNvPr id="9" name="Picture 8"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2" name="Picture 11"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75694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212651"/>
            <a:ext cx="5107172" cy="968743"/>
          </a:xfrm>
        </p:spPr>
        <p:txBody>
          <a:bodyPr/>
          <a:lstStyle>
            <a:lvl1pPr>
              <a:lnSpc>
                <a:spcPts val="3600"/>
              </a:lnSpc>
              <a:defRPr/>
            </a:lvl1pPr>
          </a:lstStyle>
          <a:p>
            <a:r>
              <a:rPr lang="en-US"/>
              <a:t>Click to edit Master title style</a:t>
            </a:r>
            <a:endParaRPr lang="en-US" dirty="0"/>
          </a:p>
        </p:txBody>
      </p:sp>
      <p:sp>
        <p:nvSpPr>
          <p:cNvPr id="9" name="Slide Number Placeholder 8"/>
          <p:cNvSpPr>
            <a:spLocks noGrp="1"/>
          </p:cNvSpPr>
          <p:nvPr>
            <p:ph type="sldNum" sz="quarter" idx="12"/>
          </p:nvPr>
        </p:nvSpPr>
        <p:spPr/>
        <p:txBody>
          <a:bodyPr/>
          <a:lstStyle/>
          <a:p>
            <a:fld id="{9A48AA2D-3466-4A47-B2FD-1E742DB70AAC}" type="slidenum">
              <a:rPr lang="en-US" smtClean="0"/>
              <a:t>‹#›</a:t>
            </a:fld>
            <a:endParaRPr lang="en-US" dirty="0"/>
          </a:p>
        </p:txBody>
      </p:sp>
      <p:sp>
        <p:nvSpPr>
          <p:cNvPr id="12" name="Content Placeholder 2"/>
          <p:cNvSpPr>
            <a:spLocks noGrp="1"/>
          </p:cNvSpPr>
          <p:nvPr>
            <p:ph sz="half" idx="13"/>
          </p:nvPr>
        </p:nvSpPr>
        <p:spPr>
          <a:xfrm>
            <a:off x="457200" y="1600201"/>
            <a:ext cx="5107172" cy="3696696"/>
          </a:xfrm>
        </p:spPr>
        <p:txBody>
          <a:bodyPr/>
          <a:lstStyle>
            <a:lvl1pPr>
              <a:defRPr sz="24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ext Placeholder 9"/>
          <p:cNvSpPr>
            <a:spLocks noGrp="1"/>
          </p:cNvSpPr>
          <p:nvPr>
            <p:ph type="body" sz="quarter" idx="14" hasCustomPrompt="1"/>
          </p:nvPr>
        </p:nvSpPr>
        <p:spPr>
          <a:xfrm>
            <a:off x="457200" y="1044943"/>
            <a:ext cx="5107172"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5" name="Picture Placeholder 14"/>
          <p:cNvSpPr>
            <a:spLocks noGrp="1"/>
          </p:cNvSpPr>
          <p:nvPr>
            <p:ph type="pic" sz="quarter" idx="15"/>
          </p:nvPr>
        </p:nvSpPr>
        <p:spPr>
          <a:xfrm>
            <a:off x="6054725" y="211505"/>
            <a:ext cx="2632075" cy="1666875"/>
          </a:xfrm>
        </p:spPr>
        <p:txBody>
          <a:bodyPr/>
          <a:lstStyle/>
          <a:p>
            <a:r>
              <a:rPr lang="en-US" dirty="0"/>
              <a:t>Click icon to add picture</a:t>
            </a:r>
          </a:p>
        </p:txBody>
      </p:sp>
      <p:sp>
        <p:nvSpPr>
          <p:cNvPr id="17" name="Picture Placeholder 14"/>
          <p:cNvSpPr>
            <a:spLocks noGrp="1"/>
          </p:cNvSpPr>
          <p:nvPr>
            <p:ph type="pic" sz="quarter" idx="17"/>
          </p:nvPr>
        </p:nvSpPr>
        <p:spPr>
          <a:xfrm>
            <a:off x="6054725" y="3833627"/>
            <a:ext cx="2632075" cy="1666875"/>
          </a:xfrm>
        </p:spPr>
        <p:txBody>
          <a:bodyPr/>
          <a:lstStyle/>
          <a:p>
            <a:r>
              <a:rPr lang="en-US" dirty="0"/>
              <a:t>Click icon to add picture</a:t>
            </a:r>
          </a:p>
        </p:txBody>
      </p:sp>
      <p:sp>
        <p:nvSpPr>
          <p:cNvPr id="14" name="Picture Placeholder 14"/>
          <p:cNvSpPr>
            <a:spLocks noGrp="1"/>
          </p:cNvSpPr>
          <p:nvPr>
            <p:ph type="pic" sz="quarter" idx="18"/>
          </p:nvPr>
        </p:nvSpPr>
        <p:spPr>
          <a:xfrm>
            <a:off x="6054725" y="2025791"/>
            <a:ext cx="2632075" cy="1666875"/>
          </a:xfrm>
        </p:spPr>
        <p:txBody>
          <a:bodyPr/>
          <a:lstStyle/>
          <a:p>
            <a:r>
              <a:rPr lang="en-US" dirty="0"/>
              <a:t>Click icon to add picture</a:t>
            </a:r>
          </a:p>
        </p:txBody>
      </p:sp>
      <p:pic>
        <p:nvPicPr>
          <p:cNvPr id="11" name="Picture 10"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8" name="Picture 17"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63799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0" y="1825624"/>
            <a:ext cx="9144000" cy="4234933"/>
          </a:xfrm>
        </p:spPr>
        <p:txBody>
          <a:bodyPr/>
          <a:lstStyle>
            <a:lvl1pPr marL="0" indent="0" algn="ctr">
              <a:buNone/>
              <a:defRPr/>
            </a:lvl1pPr>
          </a:lstStyle>
          <a:p>
            <a:r>
              <a:rPr lang="en-US" dirty="0"/>
              <a:t>Add image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A48AA2D-3466-4A47-B2FD-1E742DB70AAC}" type="slidenum">
              <a:rPr lang="en-US" smtClean="0"/>
              <a:t>‹#›</a:t>
            </a:fld>
            <a:endParaRPr lang="en-US" dirty="0"/>
          </a:p>
        </p:txBody>
      </p:sp>
      <p:sp>
        <p:nvSpPr>
          <p:cNvPr id="6"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pic>
        <p:nvPicPr>
          <p:cNvPr id="8" name="Picture 7"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0" name="Picture 9"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46405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48AA2D-3466-4A47-B2FD-1E742DB70AAC}" type="slidenum">
              <a:rPr lang="en-US" smtClean="0"/>
              <a:t>‹#›</a:t>
            </a:fld>
            <a:endParaRPr lang="en-US" dirty="0"/>
          </a:p>
        </p:txBody>
      </p:sp>
      <p:sp>
        <p:nvSpPr>
          <p:cNvPr id="8" name="Picture Placeholder 7"/>
          <p:cNvSpPr>
            <a:spLocks noGrp="1"/>
          </p:cNvSpPr>
          <p:nvPr>
            <p:ph type="pic" sz="quarter" idx="13" hasCustomPrompt="1"/>
          </p:nvPr>
        </p:nvSpPr>
        <p:spPr>
          <a:xfrm>
            <a:off x="0" y="0"/>
            <a:ext cx="9144000" cy="2038350"/>
          </a:xfrm>
        </p:spPr>
        <p:txBody>
          <a:bodyPr/>
          <a:lstStyle>
            <a:lvl1pPr marL="0" indent="0" algn="ctr">
              <a:buNone/>
              <a:defRPr baseline="0"/>
            </a:lvl1pPr>
          </a:lstStyle>
          <a:p>
            <a:r>
              <a:rPr lang="en-US" dirty="0"/>
              <a:t>Add image</a:t>
            </a:r>
          </a:p>
        </p:txBody>
      </p:sp>
      <p:sp>
        <p:nvSpPr>
          <p:cNvPr id="9" name="Title 1"/>
          <p:cNvSpPr>
            <a:spLocks noGrp="1"/>
          </p:cNvSpPr>
          <p:nvPr>
            <p:ph type="title"/>
          </p:nvPr>
        </p:nvSpPr>
        <p:spPr>
          <a:xfrm>
            <a:off x="457200" y="2273596"/>
            <a:ext cx="8229600" cy="968743"/>
          </a:xfrm>
        </p:spPr>
        <p:txBody>
          <a:bodyPr/>
          <a:lstStyle/>
          <a:p>
            <a:r>
              <a:rPr lang="en-US"/>
              <a:t>Click to edit Master title style</a:t>
            </a:r>
          </a:p>
        </p:txBody>
      </p:sp>
      <p:sp>
        <p:nvSpPr>
          <p:cNvPr id="10" name="Text Placeholder 9"/>
          <p:cNvSpPr>
            <a:spLocks noGrp="1"/>
          </p:cNvSpPr>
          <p:nvPr>
            <p:ph type="body" sz="quarter" idx="14" hasCustomPrompt="1"/>
          </p:nvPr>
        </p:nvSpPr>
        <p:spPr>
          <a:xfrm>
            <a:off x="457200" y="3105888"/>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1" name="Content Placeholder 2"/>
          <p:cNvSpPr>
            <a:spLocks noGrp="1"/>
          </p:cNvSpPr>
          <p:nvPr>
            <p:ph sz="half" idx="15"/>
          </p:nvPr>
        </p:nvSpPr>
        <p:spPr>
          <a:xfrm>
            <a:off x="457200" y="3585535"/>
            <a:ext cx="8229600" cy="1711361"/>
          </a:xfrm>
        </p:spPr>
        <p:txBody>
          <a:bodyPr/>
          <a:lstStyle>
            <a:lvl1pPr>
              <a:defRPr sz="24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3" name="Picture 12"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4" name="Picture 13"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31951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57201"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itle 1"/>
          <p:cNvSpPr>
            <a:spLocks noGrp="1"/>
          </p:cNvSpPr>
          <p:nvPr>
            <p:ph type="title"/>
          </p:nvPr>
        </p:nvSpPr>
        <p:spPr>
          <a:xfrm>
            <a:off x="457200" y="212651"/>
            <a:ext cx="8229600" cy="968743"/>
          </a:xfrm>
        </p:spPr>
        <p:txBody>
          <a:bodyPr/>
          <a:lstStyle/>
          <a:p>
            <a:r>
              <a:rPr lang="en-US"/>
              <a:t>Click to edit Master title style</a:t>
            </a:r>
          </a:p>
        </p:txBody>
      </p:sp>
      <p:sp>
        <p:nvSpPr>
          <p:cNvPr id="11"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3" name="Picture Placeholder 12"/>
          <p:cNvSpPr>
            <a:spLocks noGrp="1"/>
          </p:cNvSpPr>
          <p:nvPr>
            <p:ph type="pic" sz="quarter" idx="14"/>
          </p:nvPr>
        </p:nvSpPr>
        <p:spPr>
          <a:xfrm>
            <a:off x="457200" y="1747838"/>
            <a:ext cx="2508102" cy="2009775"/>
          </a:xfrm>
        </p:spPr>
        <p:txBody>
          <a:bodyPr/>
          <a:lstStyle/>
          <a:p>
            <a:r>
              <a:rPr lang="en-US" dirty="0"/>
              <a:t>Click icon to add picture</a:t>
            </a:r>
          </a:p>
        </p:txBody>
      </p:sp>
      <p:sp>
        <p:nvSpPr>
          <p:cNvPr id="16" name="Picture Placeholder 12"/>
          <p:cNvSpPr>
            <a:spLocks noGrp="1"/>
          </p:cNvSpPr>
          <p:nvPr>
            <p:ph type="pic" sz="quarter" idx="15"/>
          </p:nvPr>
        </p:nvSpPr>
        <p:spPr>
          <a:xfrm>
            <a:off x="3322084" y="1747838"/>
            <a:ext cx="2508102" cy="2009775"/>
          </a:xfrm>
        </p:spPr>
        <p:txBody>
          <a:bodyPr/>
          <a:lstStyle/>
          <a:p>
            <a:r>
              <a:rPr lang="en-US" dirty="0"/>
              <a:t>Click icon to add picture</a:t>
            </a:r>
          </a:p>
        </p:txBody>
      </p:sp>
      <p:sp>
        <p:nvSpPr>
          <p:cNvPr id="17" name="Picture Placeholder 12"/>
          <p:cNvSpPr>
            <a:spLocks noGrp="1"/>
          </p:cNvSpPr>
          <p:nvPr>
            <p:ph type="pic" sz="quarter" idx="16"/>
          </p:nvPr>
        </p:nvSpPr>
        <p:spPr>
          <a:xfrm>
            <a:off x="6178698" y="1747838"/>
            <a:ext cx="2508102" cy="2009775"/>
          </a:xfrm>
        </p:spPr>
        <p:txBody>
          <a:bodyPr/>
          <a:lstStyle/>
          <a:p>
            <a:r>
              <a:rPr lang="en-US" dirty="0"/>
              <a:t>Click icon to add picture</a:t>
            </a:r>
          </a:p>
        </p:txBody>
      </p:sp>
      <p:sp>
        <p:nvSpPr>
          <p:cNvPr id="18" name="Text Placeholder 3"/>
          <p:cNvSpPr>
            <a:spLocks noGrp="1"/>
          </p:cNvSpPr>
          <p:nvPr>
            <p:ph type="body" sz="half" idx="17" hasCustomPrompt="1"/>
          </p:nvPr>
        </p:nvSpPr>
        <p:spPr>
          <a:xfrm>
            <a:off x="3316178"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19" name="Text Placeholder 3"/>
          <p:cNvSpPr>
            <a:spLocks noGrp="1"/>
          </p:cNvSpPr>
          <p:nvPr>
            <p:ph type="body" sz="half" idx="18" hasCustomPrompt="1"/>
          </p:nvPr>
        </p:nvSpPr>
        <p:spPr>
          <a:xfrm>
            <a:off x="6178698"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pic>
        <p:nvPicPr>
          <p:cNvPr id="15" name="Picture 14"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20" name="Picture 19"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16774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A48AA2D-3466-4A47-B2FD-1E742DB70AAC}" type="slidenum">
              <a:rPr lang="en-US" smtClean="0"/>
              <a:pPr/>
              <a:t>‹#›</a:t>
            </a:fld>
            <a:endParaRPr lang="en-US" dirty="0"/>
          </a:p>
        </p:txBody>
      </p:sp>
      <p:pic>
        <p:nvPicPr>
          <p:cNvPr id="5" name="Picture 4"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7" name="Picture 6"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156020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2651"/>
            <a:ext cx="8229600" cy="9687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256"/>
            <a:ext cx="8229600" cy="43009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3BB6B3"/>
                </a:solidFill>
              </a:defRPr>
            </a:lvl1pPr>
          </a:lstStyle>
          <a:p>
            <a:fld id="{9A48AA2D-3466-4A47-B2FD-1E742DB70AAC}" type="slidenum">
              <a:rPr lang="en-US" smtClean="0"/>
              <a:pPr/>
              <a:t>‹#›</a:t>
            </a:fld>
            <a:endParaRPr lang="en-US" dirty="0"/>
          </a:p>
        </p:txBody>
      </p:sp>
    </p:spTree>
    <p:extLst>
      <p:ext uri="{BB962C8B-B14F-4D97-AF65-F5344CB8AC3E}">
        <p14:creationId xmlns:p14="http://schemas.microsoft.com/office/powerpoint/2010/main" val="1958226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 id="2147483659" r:id="rId11"/>
  </p:sldLayoutIdLst>
  <p:txStyles>
    <p:titleStyle>
      <a:lvl1pPr algn="l" defTabSz="457200" rtl="0" eaLnBrk="1" latinLnBrk="0" hangingPunct="1">
        <a:lnSpc>
          <a:spcPts val="3600"/>
        </a:lnSpc>
        <a:spcBef>
          <a:spcPct val="0"/>
        </a:spcBef>
        <a:buNone/>
        <a:defRPr sz="3600" kern="1200">
          <a:solidFill>
            <a:srgbClr val="053A8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ca.gov/wp-content/uploads/2023/02/Feb-13-2023-Executive-Order.pdf?emrc=b12708"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waterboards.ca.gov/conservation/water_loss_control.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f.ca.gov/forecasting/economics/major-regulations/major-regulations-tabl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 Use Efficiency Work Group</a:t>
            </a:r>
          </a:p>
        </p:txBody>
      </p:sp>
      <p:sp>
        <p:nvSpPr>
          <p:cNvPr id="3" name="Subtitle 2"/>
          <p:cNvSpPr>
            <a:spLocks noGrp="1"/>
          </p:cNvSpPr>
          <p:nvPr>
            <p:ph type="subTitle" idx="1"/>
          </p:nvPr>
        </p:nvSpPr>
        <p:spPr>
          <a:xfrm>
            <a:off x="685799" y="3401818"/>
            <a:ext cx="7772400" cy="795039"/>
          </a:xfrm>
        </p:spPr>
        <p:txBody>
          <a:bodyPr>
            <a:normAutofit/>
          </a:bodyPr>
          <a:lstStyle/>
          <a:p>
            <a:r>
              <a:rPr lang="en-US" dirty="0"/>
              <a:t>Bi-Monthly Meeting</a:t>
            </a:r>
          </a:p>
        </p:txBody>
      </p:sp>
      <p:sp>
        <p:nvSpPr>
          <p:cNvPr id="4" name="Text Placeholder 3"/>
          <p:cNvSpPr>
            <a:spLocks noGrp="1"/>
          </p:cNvSpPr>
          <p:nvPr>
            <p:ph type="body" sz="quarter" idx="13"/>
          </p:nvPr>
        </p:nvSpPr>
        <p:spPr/>
        <p:txBody>
          <a:bodyPr/>
          <a:lstStyle/>
          <a:p>
            <a:r>
              <a:rPr lang="en-US" dirty="0"/>
              <a:t>January 11, 2023</a:t>
            </a:r>
          </a:p>
          <a:p>
            <a:r>
              <a:rPr lang="en-US" dirty="0"/>
              <a:t>10:00 AM – 12:00 PM</a:t>
            </a:r>
          </a:p>
        </p:txBody>
      </p:sp>
    </p:spTree>
    <p:extLst>
      <p:ext uri="{BB962C8B-B14F-4D97-AF65-F5344CB8AC3E}">
        <p14:creationId xmlns:p14="http://schemas.microsoft.com/office/powerpoint/2010/main" val="3752421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AC01D-6CB4-41C8-B104-FC7BB404E9B5}"/>
              </a:ext>
            </a:extLst>
          </p:cNvPr>
          <p:cNvSpPr>
            <a:spLocks noGrp="1"/>
          </p:cNvSpPr>
          <p:nvPr>
            <p:ph type="body" sz="quarter" idx="13"/>
          </p:nvPr>
        </p:nvSpPr>
        <p:spPr>
          <a:xfrm>
            <a:off x="457200" y="1044943"/>
            <a:ext cx="8229600" cy="318385"/>
          </a:xfrm>
        </p:spPr>
        <p:txBody>
          <a:bodyPr anchor="t">
            <a:normAutofit/>
          </a:bodyPr>
          <a:lstStyle/>
          <a:p>
            <a:pPr marL="342900" lvl="1" indent="-342900">
              <a:lnSpc>
                <a:spcPct val="90000"/>
              </a:lnSpc>
            </a:pPr>
            <a:endParaRPr lang="en-US" sz="1500" dirty="0">
              <a:solidFill>
                <a:srgbClr val="3BB6B3"/>
              </a:solidFill>
            </a:endParaRPr>
          </a:p>
          <a:p>
            <a:pPr marL="400050" lvl="2" indent="0">
              <a:lnSpc>
                <a:spcPct val="90000"/>
              </a:lnSpc>
              <a:buNone/>
            </a:pPr>
            <a:endParaRPr lang="en-US" sz="1500" dirty="0">
              <a:solidFill>
                <a:srgbClr val="3BB6B3"/>
              </a:solidFill>
            </a:endParaRPr>
          </a:p>
          <a:p>
            <a:pPr>
              <a:lnSpc>
                <a:spcPct val="90000"/>
              </a:lnSpc>
            </a:pPr>
            <a:endParaRPr lang="en-US" sz="1500" dirty="0"/>
          </a:p>
        </p:txBody>
      </p:sp>
      <p:sp>
        <p:nvSpPr>
          <p:cNvPr id="4" name="Text Placeholder 3">
            <a:extLst>
              <a:ext uri="{FF2B5EF4-FFF2-40B4-BE49-F238E27FC236}">
                <a16:creationId xmlns:a16="http://schemas.microsoft.com/office/drawing/2014/main" id="{3173A5C6-7F43-E1C3-6064-F9896F140D18}"/>
              </a:ext>
            </a:extLst>
          </p:cNvPr>
          <p:cNvSpPr txBox="1">
            <a:spLocks/>
          </p:cNvSpPr>
          <p:nvPr/>
        </p:nvSpPr>
        <p:spPr>
          <a:xfrm>
            <a:off x="609600" y="1197343"/>
            <a:ext cx="8229600" cy="318385"/>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ts val="0"/>
              </a:spcBef>
              <a:buFont typeface="Arial"/>
              <a:buNone/>
              <a:defRPr sz="2800" kern="1200">
                <a:solidFill>
                  <a:srgbClr val="3BB6B3"/>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ts val="600"/>
              </a:spcAft>
            </a:pPr>
            <a:r>
              <a:rPr lang="en-US" sz="1500" dirty="0"/>
              <a:t>Fiona Sanchez</a:t>
            </a:r>
          </a:p>
        </p:txBody>
      </p:sp>
      <p:sp>
        <p:nvSpPr>
          <p:cNvPr id="14" name="Title 1">
            <a:extLst>
              <a:ext uri="{FF2B5EF4-FFF2-40B4-BE49-F238E27FC236}">
                <a16:creationId xmlns:a16="http://schemas.microsoft.com/office/drawing/2014/main" id="{78D5B77F-42EB-F948-F995-40E0A81B2DEF}"/>
              </a:ext>
            </a:extLst>
          </p:cNvPr>
          <p:cNvSpPr>
            <a:spLocks noGrp="1"/>
          </p:cNvSpPr>
          <p:nvPr>
            <p:ph type="title"/>
          </p:nvPr>
        </p:nvSpPr>
        <p:spPr>
          <a:xfrm>
            <a:off x="457200" y="212651"/>
            <a:ext cx="8229600" cy="968743"/>
          </a:xfrm>
        </p:spPr>
        <p:txBody>
          <a:bodyPr anchor="b">
            <a:normAutofit/>
          </a:bodyPr>
          <a:lstStyle/>
          <a:p>
            <a:r>
              <a:rPr lang="en-US" dirty="0"/>
              <a:t>Outdoor Recommendation</a:t>
            </a:r>
          </a:p>
        </p:txBody>
      </p:sp>
      <p:sp>
        <p:nvSpPr>
          <p:cNvPr id="8" name="TextBox 7">
            <a:extLst>
              <a:ext uri="{FF2B5EF4-FFF2-40B4-BE49-F238E27FC236}">
                <a16:creationId xmlns:a16="http://schemas.microsoft.com/office/drawing/2014/main" id="{54E89D52-8D07-F997-299F-E9B17C462848}"/>
              </a:ext>
            </a:extLst>
          </p:cNvPr>
          <p:cNvSpPr txBox="1"/>
          <p:nvPr/>
        </p:nvSpPr>
        <p:spPr>
          <a:xfrm>
            <a:off x="200296" y="1606761"/>
            <a:ext cx="6535784" cy="3998018"/>
          </a:xfrm>
          <a:prstGeom prst="rect">
            <a:avLst/>
          </a:prstGeom>
          <a:noFill/>
        </p:spPr>
        <p:txBody>
          <a:bodyPr wrap="square">
            <a:spAutoFit/>
          </a:bodyPr>
          <a:lstStyle/>
          <a:p>
            <a:pPr marL="285750" indent="-285750">
              <a:lnSpc>
                <a:spcPct val="90000"/>
              </a:lnSpc>
              <a:buFont typeface="Arial" panose="020B0604020202020204" pitchFamily="34" charset="0"/>
              <a:buChar char="•"/>
            </a:pPr>
            <a:r>
              <a:rPr lang="en-US" sz="1400" u="sng" dirty="0"/>
              <a:t>DWR Recommendation:</a:t>
            </a:r>
          </a:p>
          <a:p>
            <a:pPr marL="800100" lvl="1" indent="-342900">
              <a:lnSpc>
                <a:spcPct val="90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Existing Landscapes: 0.8 ET Factor (ETF) 2023 – 2030; 0.63 ETF 2030 and beyond</a:t>
            </a:r>
          </a:p>
          <a:p>
            <a:pPr marL="800100" lvl="1" indent="-342900">
              <a:lnSpc>
                <a:spcPct val="90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New Construction (Post Jan 1, 2020): Residential 0.55 ETF; 0.45 ETF Non-Residential</a:t>
            </a:r>
          </a:p>
          <a:p>
            <a:pPr marL="800100" lvl="1" indent="-342900">
              <a:lnSpc>
                <a:spcPct val="90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Special Landscape Areas: 1.0 ETF</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90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20% of Irrigable, Not Irrigated (INI)</a:t>
            </a:r>
          </a:p>
          <a:p>
            <a:pPr marL="800100" lvl="1" indent="-342900">
              <a:lnSpc>
                <a:spcPct val="90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Up to 25% of calculated Effective Precipitation </a:t>
            </a:r>
          </a:p>
          <a:p>
            <a:pPr marL="800100" lvl="1" indent="-342900">
              <a:lnSpc>
                <a:spcPct val="90000"/>
              </a:lnSpc>
              <a:buFont typeface="Courier New" panose="02070309020205020404" pitchFamily="49" charset="0"/>
              <a:buChar char="o"/>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90000"/>
              </a:lnSpc>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90000"/>
              </a:lnSpc>
              <a:buFont typeface="Arial" panose="020B0604020202020204" pitchFamily="34" charset="0"/>
              <a:buChar char="•"/>
            </a:pPr>
            <a:endParaRPr lang="en-US" sz="1400"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90000"/>
              </a:lnSpc>
              <a:buFont typeface="Arial" panose="020B0604020202020204" pitchFamily="34" charset="0"/>
              <a:buChar char="•"/>
            </a:pPr>
            <a:r>
              <a:rPr lang="en-US" sz="1400" u="sng" dirty="0">
                <a:latin typeface="Calibri" panose="020F0502020204030204" pitchFamily="34" charset="0"/>
                <a:ea typeface="Calibri" panose="020F0502020204030204" pitchFamily="34" charset="0"/>
                <a:cs typeface="Times New Roman" panose="02020603050405020304" pitchFamily="18" charset="0"/>
              </a:rPr>
              <a:t>ACWA Recommendation: </a:t>
            </a:r>
          </a:p>
          <a:p>
            <a:pPr marL="800100" lvl="1" indent="-342900">
              <a:lnSpc>
                <a:spcPct val="90000"/>
              </a:lnSpc>
              <a:buFont typeface="Courier New" panose="02070309020205020404" pitchFamily="49" charset="0"/>
              <a:buChar char="o"/>
            </a:pPr>
            <a:r>
              <a:rPr lang="en-US" sz="1400" dirty="0">
                <a:latin typeface="Calibri" panose="020F0502020204030204" pitchFamily="34" charset="0"/>
                <a:cs typeface="Times New Roman" panose="02020603050405020304" pitchFamily="18" charset="0"/>
              </a:rPr>
              <a:t>Adopt DWR’s recommendation of 0.8 ETF through 2030. </a:t>
            </a:r>
          </a:p>
          <a:p>
            <a:pPr marL="800100" lvl="1" indent="-342900">
              <a:lnSpc>
                <a:spcPct val="90000"/>
              </a:lnSpc>
              <a:buFont typeface="Courier New" panose="02070309020205020404" pitchFamily="49" charset="0"/>
              <a:buChar char="o"/>
            </a:pPr>
            <a:r>
              <a:rPr lang="en-US" sz="1400" dirty="0">
                <a:latin typeface="Calibri" panose="020F0502020204030204" pitchFamily="34" charset="0"/>
                <a:cs typeface="Times New Roman" panose="02020603050405020304" pitchFamily="18" charset="0"/>
              </a:rPr>
              <a:t>By 2030, the State Water Board should evaluate URWS’ new LAM and provide a recommendation for a 2040 ORWUS that is based on a real world data, is based on a horticultural approach, is feasible and supports healthy, water efficient landscapes. </a:t>
            </a:r>
          </a:p>
          <a:p>
            <a:pPr marL="800100" lvl="1" indent="-342900">
              <a:lnSpc>
                <a:spcPct val="90000"/>
              </a:lnSpc>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New Residential landscape should be 0.65 ETF</a:t>
            </a:r>
          </a:p>
          <a:p>
            <a:pPr marL="800100" lvl="1" indent="-342900">
              <a:lnSpc>
                <a:spcPct val="90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Remove effective precipitation </a:t>
            </a:r>
          </a:p>
          <a:p>
            <a:pPr marL="742950" lvl="1" indent="-285750">
              <a:lnSpc>
                <a:spcPct val="90000"/>
              </a:lnSpc>
              <a:buFont typeface="Courier New" panose="02070309020205020404" pitchFamily="49" charset="0"/>
              <a:buChar char="o"/>
            </a:pPr>
            <a:endParaRPr lang="en-US" sz="1600" dirty="0"/>
          </a:p>
        </p:txBody>
      </p:sp>
      <p:graphicFrame>
        <p:nvGraphicFramePr>
          <p:cNvPr id="9" name="Diagram 8">
            <a:extLst>
              <a:ext uri="{FF2B5EF4-FFF2-40B4-BE49-F238E27FC236}">
                <a16:creationId xmlns:a16="http://schemas.microsoft.com/office/drawing/2014/main" id="{7E34BBDC-DEA3-40A4-FFC9-C7BE0E1F2D88}"/>
              </a:ext>
            </a:extLst>
          </p:cNvPr>
          <p:cNvGraphicFramePr/>
          <p:nvPr/>
        </p:nvGraphicFramePr>
        <p:xfrm>
          <a:off x="6607174" y="1606762"/>
          <a:ext cx="2232025" cy="202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92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AC01D-6CB4-41C8-B104-FC7BB404E9B5}"/>
              </a:ext>
            </a:extLst>
          </p:cNvPr>
          <p:cNvSpPr>
            <a:spLocks noGrp="1"/>
          </p:cNvSpPr>
          <p:nvPr>
            <p:ph type="body" sz="quarter" idx="13"/>
          </p:nvPr>
        </p:nvSpPr>
        <p:spPr>
          <a:xfrm>
            <a:off x="457200" y="1044943"/>
            <a:ext cx="8229600" cy="318385"/>
          </a:xfrm>
        </p:spPr>
        <p:txBody>
          <a:bodyPr anchor="t">
            <a:normAutofit/>
          </a:bodyPr>
          <a:lstStyle/>
          <a:p>
            <a:pPr marL="342900" lvl="1" indent="-342900">
              <a:lnSpc>
                <a:spcPct val="90000"/>
              </a:lnSpc>
            </a:pPr>
            <a:endParaRPr lang="en-US" sz="1500" dirty="0">
              <a:solidFill>
                <a:srgbClr val="3BB6B3"/>
              </a:solidFill>
            </a:endParaRPr>
          </a:p>
          <a:p>
            <a:pPr marL="400050" lvl="2" indent="0">
              <a:lnSpc>
                <a:spcPct val="90000"/>
              </a:lnSpc>
              <a:buNone/>
            </a:pPr>
            <a:endParaRPr lang="en-US" sz="1500" dirty="0">
              <a:solidFill>
                <a:srgbClr val="3BB6B3"/>
              </a:solidFill>
            </a:endParaRPr>
          </a:p>
          <a:p>
            <a:pPr>
              <a:lnSpc>
                <a:spcPct val="90000"/>
              </a:lnSpc>
            </a:pPr>
            <a:endParaRPr lang="en-US" sz="1500" dirty="0"/>
          </a:p>
        </p:txBody>
      </p:sp>
      <p:sp>
        <p:nvSpPr>
          <p:cNvPr id="4" name="Text Placeholder 3">
            <a:extLst>
              <a:ext uri="{FF2B5EF4-FFF2-40B4-BE49-F238E27FC236}">
                <a16:creationId xmlns:a16="http://schemas.microsoft.com/office/drawing/2014/main" id="{3173A5C6-7F43-E1C3-6064-F9896F140D18}"/>
              </a:ext>
            </a:extLst>
          </p:cNvPr>
          <p:cNvSpPr txBox="1">
            <a:spLocks/>
          </p:cNvSpPr>
          <p:nvPr/>
        </p:nvSpPr>
        <p:spPr>
          <a:xfrm>
            <a:off x="609600" y="1197343"/>
            <a:ext cx="8229600" cy="318385"/>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ts val="0"/>
              </a:spcBef>
              <a:buFont typeface="Arial"/>
              <a:buNone/>
              <a:defRPr sz="2800" kern="1200">
                <a:solidFill>
                  <a:srgbClr val="3BB6B3"/>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ts val="600"/>
              </a:spcAft>
            </a:pPr>
            <a:r>
              <a:rPr lang="en-US" sz="1500" dirty="0"/>
              <a:t>Fiona Sanchez</a:t>
            </a:r>
          </a:p>
        </p:txBody>
      </p:sp>
      <p:sp>
        <p:nvSpPr>
          <p:cNvPr id="14" name="Title 1">
            <a:extLst>
              <a:ext uri="{FF2B5EF4-FFF2-40B4-BE49-F238E27FC236}">
                <a16:creationId xmlns:a16="http://schemas.microsoft.com/office/drawing/2014/main" id="{78D5B77F-42EB-F948-F995-40E0A81B2DEF}"/>
              </a:ext>
            </a:extLst>
          </p:cNvPr>
          <p:cNvSpPr>
            <a:spLocks noGrp="1"/>
          </p:cNvSpPr>
          <p:nvPr>
            <p:ph type="title"/>
          </p:nvPr>
        </p:nvSpPr>
        <p:spPr>
          <a:xfrm>
            <a:off x="457200" y="212651"/>
            <a:ext cx="8229600" cy="968743"/>
          </a:xfrm>
        </p:spPr>
        <p:txBody>
          <a:bodyPr anchor="b">
            <a:normAutofit/>
          </a:bodyPr>
          <a:lstStyle/>
          <a:p>
            <a:r>
              <a:rPr lang="en-US" dirty="0"/>
              <a:t>Outdoor Recommendation</a:t>
            </a:r>
          </a:p>
        </p:txBody>
      </p:sp>
      <p:sp>
        <p:nvSpPr>
          <p:cNvPr id="8" name="TextBox 7">
            <a:extLst>
              <a:ext uri="{FF2B5EF4-FFF2-40B4-BE49-F238E27FC236}">
                <a16:creationId xmlns:a16="http://schemas.microsoft.com/office/drawing/2014/main" id="{54E89D52-8D07-F997-299F-E9B17C462848}"/>
              </a:ext>
            </a:extLst>
          </p:cNvPr>
          <p:cNvSpPr txBox="1"/>
          <p:nvPr/>
        </p:nvSpPr>
        <p:spPr>
          <a:xfrm>
            <a:off x="200296" y="1606761"/>
            <a:ext cx="6535784" cy="3998018"/>
          </a:xfrm>
          <a:prstGeom prst="rect">
            <a:avLst/>
          </a:prstGeom>
          <a:noFill/>
        </p:spPr>
        <p:txBody>
          <a:bodyPr wrap="square">
            <a:spAutoFit/>
          </a:bodyPr>
          <a:lstStyle/>
          <a:p>
            <a:pPr marL="342900" indent="-342900">
              <a:lnSpc>
                <a:spcPct val="90000"/>
              </a:lnSpc>
              <a:buFont typeface="Arial" panose="020B0604020202020204" pitchFamily="34" charset="0"/>
              <a:buChar char="•"/>
            </a:pPr>
            <a:r>
              <a:rPr lang="en-US" sz="1400" u="sng" dirty="0">
                <a:latin typeface="Calibri" panose="020F0502020204030204" pitchFamily="34" charset="0"/>
                <a:cs typeface="Times New Roman" panose="02020603050405020304" pitchFamily="18" charset="0"/>
              </a:rPr>
              <a:t>ACWA Methodology Concerns:</a:t>
            </a:r>
          </a:p>
          <a:p>
            <a:pPr marL="800100" lvl="1" indent="-342900">
              <a:lnSpc>
                <a:spcPct val="90000"/>
              </a:lnSpc>
              <a:buFont typeface="Courier New" panose="02070309020205020404" pitchFamily="49" charset="0"/>
              <a:buChar char="o"/>
            </a:pPr>
            <a:endParaRPr lang="en-US" sz="1200" u="sng" dirty="0">
              <a:cs typeface="Times New Roman" panose="02020603050405020304" pitchFamily="18" charset="0"/>
            </a:endParaRPr>
          </a:p>
          <a:p>
            <a:pPr marL="800100" lvl="1" indent="-342900">
              <a:lnSpc>
                <a:spcPct val="90000"/>
              </a:lnSpc>
              <a:buFont typeface="Courier New" panose="02070309020205020404" pitchFamily="49" charset="0"/>
              <a:buChar char="o"/>
            </a:pPr>
            <a:r>
              <a:rPr lang="en-US" sz="1200" u="sng" dirty="0">
                <a:cs typeface="Times New Roman" panose="02020603050405020304" pitchFamily="18" charset="0"/>
              </a:rPr>
              <a:t>Horticultural Approach: Assumed 0.8 Irrigation Efficiency (IE)</a:t>
            </a:r>
            <a:r>
              <a:rPr lang="en-US" sz="1200" b="1" u="sng" dirty="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accent5"/>
                </a:solidFill>
                <a:cs typeface="Times New Roman" panose="02020603050405020304" pitchFamily="18" charset="0"/>
              </a:rPr>
              <a:t>ACWA Recommendation: A weighted IE between a range of 0.55 to 0.65 should be used. </a:t>
            </a:r>
          </a:p>
          <a:p>
            <a:pPr marL="800100" lvl="1" indent="-342900">
              <a:lnSpc>
                <a:spcPct val="90000"/>
              </a:lnSpc>
              <a:buFont typeface="Courier New" panose="02070309020205020404" pitchFamily="49" charset="0"/>
              <a:buChar char="o"/>
            </a:pPr>
            <a:r>
              <a:rPr lang="en-US" sz="1200" u="sng" dirty="0">
                <a:cs typeface="Times New Roman" panose="02020603050405020304" pitchFamily="18" charset="0"/>
              </a:rPr>
              <a:t>A Statewide ETF: Trimmed Data &gt; 1.0. </a:t>
            </a:r>
            <a:r>
              <a:rPr lang="en-US" sz="1200" dirty="0">
                <a:solidFill>
                  <a:schemeClr val="accent5"/>
                </a:solidFill>
                <a:cs typeface="Times New Roman" panose="02020603050405020304" pitchFamily="18" charset="0"/>
              </a:rPr>
              <a:t>ACWA Recommendation: All landscape data should be included to provide a more accurate baseline.</a:t>
            </a:r>
          </a:p>
          <a:p>
            <a:pPr marL="800100" lvl="1" indent="-342900">
              <a:lnSpc>
                <a:spcPct val="90000"/>
              </a:lnSpc>
              <a:buFont typeface="Courier New" panose="02070309020205020404" pitchFamily="49" charset="0"/>
              <a:buChar char="o"/>
            </a:pPr>
            <a:r>
              <a:rPr lang="en-US" sz="1200" u="sng" dirty="0">
                <a:cs typeface="Times New Roman" panose="02020603050405020304" pitchFamily="18" charset="0"/>
              </a:rPr>
              <a:t>Theoretical Average: Assumes all homes are compliant with MWELO and applies corresponding ETAF.</a:t>
            </a:r>
            <a:r>
              <a:rPr lang="en-US" sz="1200" dirty="0">
                <a:cs typeface="Times New Roman" panose="02020603050405020304" pitchFamily="18" charset="0"/>
              </a:rPr>
              <a:t> </a:t>
            </a:r>
            <a:r>
              <a:rPr lang="en-US" sz="1200" dirty="0">
                <a:solidFill>
                  <a:schemeClr val="accent5"/>
                </a:solidFill>
                <a:cs typeface="Times New Roman" panose="02020603050405020304" pitchFamily="18" charset="0"/>
              </a:rPr>
              <a:t>ACWA Recommendation: This methodology is fundamentally flawed with MWELO application and should be eliminated</a:t>
            </a:r>
            <a:r>
              <a:rPr lang="en-US" sz="1200" dirty="0">
                <a:cs typeface="Times New Roman" panose="02020603050405020304" pitchFamily="18" charset="0"/>
              </a:rPr>
              <a:t>.  </a:t>
            </a:r>
          </a:p>
          <a:p>
            <a:pPr marL="342900" indent="-342900">
              <a:lnSpc>
                <a:spcPct val="90000"/>
              </a:lnSpc>
              <a:buFont typeface="Arial" panose="020B0604020202020204" pitchFamily="34" charset="0"/>
              <a:buChar char="•"/>
            </a:pPr>
            <a:endParaRPr lang="en-US" sz="1400"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90000"/>
              </a:lnSpc>
              <a:buFont typeface="Arial" panose="020B0604020202020204" pitchFamily="34" charset="0"/>
              <a:buChar char="•"/>
            </a:pPr>
            <a:r>
              <a:rPr lang="en-US" sz="1400" u="sng" dirty="0">
                <a:latin typeface="Calibri" panose="020F0502020204030204" pitchFamily="34" charset="0"/>
                <a:ea typeface="Calibri" panose="020F0502020204030204" pitchFamily="34" charset="0"/>
                <a:cs typeface="Times New Roman" panose="02020603050405020304" pitchFamily="18" charset="0"/>
              </a:rPr>
              <a:t>ACWA Additional Policy Recommendations: </a:t>
            </a:r>
          </a:p>
          <a:p>
            <a:pPr marL="342900" indent="-342900">
              <a:lnSpc>
                <a:spcPct val="90000"/>
              </a:lnSpc>
              <a:buFont typeface="Arial" panose="020B0604020202020204" pitchFamily="34" charset="0"/>
              <a:buChar char="•"/>
            </a:pPr>
            <a:endParaRPr lang="en-US" sz="1400" u="sng"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90000"/>
              </a:lnSpc>
              <a:buFont typeface="Courier New" panose="02070309020205020404" pitchFamily="49" charset="0"/>
              <a:buChar char="o"/>
            </a:pPr>
            <a:r>
              <a:rPr lang="en-US" sz="1200" u="sng" dirty="0">
                <a:effectLst/>
                <a:ea typeface="Calibri" panose="020F0502020204030204" pitchFamily="34" charset="0"/>
                <a:cs typeface="Times New Roman" panose="02020603050405020304" pitchFamily="18" charset="0"/>
              </a:rPr>
              <a:t>Timeline</a:t>
            </a:r>
            <a:r>
              <a:rPr lang="en-US" sz="1200" dirty="0">
                <a:effectLst/>
                <a:ea typeface="Calibri" panose="020F0502020204030204" pitchFamily="34" charset="0"/>
                <a:cs typeface="Times New Roman" panose="02020603050405020304" pitchFamily="18" charset="0"/>
              </a:rPr>
              <a:t> – A minimum of 10 years from the time of State Water Board adoption is necessary for URWS to responsibly comply with an adopted standard that may be lower than 0.8 ETF (to secure the funding needed, educate customers, develop partnerships and technology advancements) .</a:t>
            </a:r>
          </a:p>
          <a:p>
            <a:pPr marL="800100" lvl="1" indent="-342900">
              <a:lnSpc>
                <a:spcPct val="90000"/>
              </a:lnSpc>
              <a:buFont typeface="Courier New" panose="02070309020205020404" pitchFamily="49" charset="0"/>
              <a:buChar char="o"/>
            </a:pPr>
            <a:endParaRPr lang="en-US" sz="1200" u="sng" dirty="0">
              <a:effectLst/>
              <a:ea typeface="Calibri" panose="020F0502020204030204" pitchFamily="34" charset="0"/>
              <a:cs typeface="Times New Roman" panose="02020603050405020304" pitchFamily="18" charset="0"/>
            </a:endParaRPr>
          </a:p>
          <a:p>
            <a:pPr marL="800100" lvl="1" indent="-342900">
              <a:lnSpc>
                <a:spcPct val="90000"/>
              </a:lnSpc>
              <a:buFont typeface="Courier New" panose="02070309020205020404" pitchFamily="49" charset="0"/>
              <a:buChar char="o"/>
            </a:pPr>
            <a:r>
              <a:rPr lang="en-US" sz="1200" u="sng" dirty="0">
                <a:effectLst/>
                <a:ea typeface="Calibri" panose="020F0502020204030204" pitchFamily="34" charset="0"/>
                <a:cs typeface="Times New Roman" panose="02020603050405020304" pitchFamily="18" charset="0"/>
              </a:rPr>
              <a:t>Compliance </a:t>
            </a:r>
            <a:r>
              <a:rPr lang="en-US" sz="1200" dirty="0">
                <a:effectLst/>
                <a:ea typeface="Calibri" panose="020F0502020204030204" pitchFamily="34" charset="0"/>
                <a:cs typeface="Times New Roman" panose="02020603050405020304" pitchFamily="18" charset="0"/>
              </a:rPr>
              <a:t>– If an URWS has robust outdoor water use efficiency programs and is not meeting the overall objective, the State Water Board should give deference to and partner with URWS to develop a reasonable standard prior to taking any enforcement. </a:t>
            </a:r>
          </a:p>
          <a:p>
            <a:pPr marL="800100" lvl="1" indent="-342900">
              <a:lnSpc>
                <a:spcPct val="90000"/>
              </a:lnSpc>
              <a:buFont typeface="Courier New" panose="02070309020205020404" pitchFamily="49" charset="0"/>
              <a:buChar char="o"/>
            </a:pPr>
            <a:endParaRPr lang="en-US" sz="1200" dirty="0">
              <a:effectLst/>
              <a:ea typeface="Calibri" panose="020F0502020204030204" pitchFamily="34" charset="0"/>
              <a:cs typeface="Times New Roman" panose="02020603050405020304" pitchFamily="18" charset="0"/>
            </a:endParaRPr>
          </a:p>
          <a:p>
            <a:pPr marL="742950" lvl="1" indent="-285750">
              <a:lnSpc>
                <a:spcPct val="90000"/>
              </a:lnSpc>
              <a:buFont typeface="Courier New" panose="02070309020205020404" pitchFamily="49" charset="0"/>
              <a:buChar char="o"/>
            </a:pPr>
            <a:endParaRPr lang="en-US" sz="1600" dirty="0"/>
          </a:p>
        </p:txBody>
      </p:sp>
      <p:graphicFrame>
        <p:nvGraphicFramePr>
          <p:cNvPr id="9" name="Diagram 8">
            <a:extLst>
              <a:ext uri="{FF2B5EF4-FFF2-40B4-BE49-F238E27FC236}">
                <a16:creationId xmlns:a16="http://schemas.microsoft.com/office/drawing/2014/main" id="{7E34BBDC-DEA3-40A4-FFC9-C7BE0E1F2D88}"/>
              </a:ext>
            </a:extLst>
          </p:cNvPr>
          <p:cNvGraphicFramePr/>
          <p:nvPr>
            <p:extLst>
              <p:ext uri="{D42A27DB-BD31-4B8C-83A1-F6EECF244321}">
                <p14:modId xmlns:p14="http://schemas.microsoft.com/office/powerpoint/2010/main" val="892266830"/>
              </p:ext>
            </p:extLst>
          </p:nvPr>
        </p:nvGraphicFramePr>
        <p:xfrm>
          <a:off x="6607174" y="1606762"/>
          <a:ext cx="2232025" cy="202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99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AC01D-6CB4-41C8-B104-FC7BB404E9B5}"/>
              </a:ext>
            </a:extLst>
          </p:cNvPr>
          <p:cNvSpPr>
            <a:spLocks noGrp="1"/>
          </p:cNvSpPr>
          <p:nvPr>
            <p:ph type="body" sz="quarter" idx="13"/>
          </p:nvPr>
        </p:nvSpPr>
        <p:spPr>
          <a:xfrm>
            <a:off x="457200" y="1044943"/>
            <a:ext cx="8229600" cy="318385"/>
          </a:xfrm>
        </p:spPr>
        <p:txBody>
          <a:bodyPr anchor="t">
            <a:normAutofit/>
          </a:bodyPr>
          <a:lstStyle/>
          <a:p>
            <a:pPr marL="342900" lvl="1" indent="-342900">
              <a:lnSpc>
                <a:spcPct val="90000"/>
              </a:lnSpc>
            </a:pPr>
            <a:endParaRPr lang="en-US" sz="1500" dirty="0">
              <a:solidFill>
                <a:srgbClr val="3BB6B3"/>
              </a:solidFill>
            </a:endParaRPr>
          </a:p>
          <a:p>
            <a:pPr marL="400050" lvl="2" indent="0">
              <a:lnSpc>
                <a:spcPct val="90000"/>
              </a:lnSpc>
              <a:buNone/>
            </a:pPr>
            <a:endParaRPr lang="en-US" sz="1500" dirty="0">
              <a:solidFill>
                <a:srgbClr val="3BB6B3"/>
              </a:solidFill>
            </a:endParaRPr>
          </a:p>
          <a:p>
            <a:pPr>
              <a:lnSpc>
                <a:spcPct val="90000"/>
              </a:lnSpc>
            </a:pPr>
            <a:endParaRPr lang="en-US" sz="1500" dirty="0"/>
          </a:p>
        </p:txBody>
      </p:sp>
      <p:sp>
        <p:nvSpPr>
          <p:cNvPr id="4" name="Text Placeholder 3">
            <a:extLst>
              <a:ext uri="{FF2B5EF4-FFF2-40B4-BE49-F238E27FC236}">
                <a16:creationId xmlns:a16="http://schemas.microsoft.com/office/drawing/2014/main" id="{3173A5C6-7F43-E1C3-6064-F9896F140D18}"/>
              </a:ext>
            </a:extLst>
          </p:cNvPr>
          <p:cNvSpPr txBox="1">
            <a:spLocks/>
          </p:cNvSpPr>
          <p:nvPr/>
        </p:nvSpPr>
        <p:spPr>
          <a:xfrm>
            <a:off x="609600" y="1197343"/>
            <a:ext cx="8229600" cy="318385"/>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ts val="0"/>
              </a:spcBef>
              <a:buFont typeface="Arial"/>
              <a:buNone/>
              <a:defRPr sz="2800" kern="1200">
                <a:solidFill>
                  <a:srgbClr val="3BB6B3"/>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ts val="600"/>
              </a:spcAft>
            </a:pPr>
            <a:r>
              <a:rPr lang="en-US" sz="1500" dirty="0"/>
              <a:t>Fiona Sanchez</a:t>
            </a:r>
          </a:p>
        </p:txBody>
      </p:sp>
      <p:sp>
        <p:nvSpPr>
          <p:cNvPr id="14" name="Title 1">
            <a:extLst>
              <a:ext uri="{FF2B5EF4-FFF2-40B4-BE49-F238E27FC236}">
                <a16:creationId xmlns:a16="http://schemas.microsoft.com/office/drawing/2014/main" id="{78D5B77F-42EB-F948-F995-40E0A81B2DEF}"/>
              </a:ext>
            </a:extLst>
          </p:cNvPr>
          <p:cNvSpPr>
            <a:spLocks noGrp="1"/>
          </p:cNvSpPr>
          <p:nvPr>
            <p:ph type="title"/>
          </p:nvPr>
        </p:nvSpPr>
        <p:spPr>
          <a:xfrm>
            <a:off x="457200" y="212651"/>
            <a:ext cx="8229600" cy="968743"/>
          </a:xfrm>
        </p:spPr>
        <p:txBody>
          <a:bodyPr anchor="b">
            <a:normAutofit/>
          </a:bodyPr>
          <a:lstStyle/>
          <a:p>
            <a:r>
              <a:rPr lang="en-US" dirty="0"/>
              <a:t>Outdoor Recommendation</a:t>
            </a:r>
          </a:p>
        </p:txBody>
      </p:sp>
      <p:sp>
        <p:nvSpPr>
          <p:cNvPr id="8" name="TextBox 7">
            <a:extLst>
              <a:ext uri="{FF2B5EF4-FFF2-40B4-BE49-F238E27FC236}">
                <a16:creationId xmlns:a16="http://schemas.microsoft.com/office/drawing/2014/main" id="{54E89D52-8D07-F997-299F-E9B17C462848}"/>
              </a:ext>
            </a:extLst>
          </p:cNvPr>
          <p:cNvSpPr txBox="1"/>
          <p:nvPr/>
        </p:nvSpPr>
        <p:spPr>
          <a:xfrm>
            <a:off x="200296" y="1606761"/>
            <a:ext cx="6535784" cy="4673074"/>
          </a:xfrm>
          <a:prstGeom prst="rect">
            <a:avLst/>
          </a:prstGeom>
          <a:noFill/>
        </p:spPr>
        <p:txBody>
          <a:bodyPr wrap="square">
            <a:spAutoFit/>
          </a:bodyPr>
          <a:lstStyle/>
          <a:p>
            <a:pPr marL="342900" indent="-342900">
              <a:lnSpc>
                <a:spcPct val="90000"/>
              </a:lnSpc>
              <a:buFont typeface="Arial" panose="020B0604020202020204" pitchFamily="34" charset="0"/>
              <a:buChar char="•"/>
            </a:pPr>
            <a:r>
              <a:rPr lang="en-US" sz="1400" u="sng" dirty="0">
                <a:latin typeface="Calibri" panose="020F0502020204030204" pitchFamily="34" charset="0"/>
                <a:ea typeface="Calibri" panose="020F0502020204030204" pitchFamily="34" charset="0"/>
                <a:cs typeface="Times New Roman" panose="02020603050405020304" pitchFamily="18" charset="0"/>
              </a:rPr>
              <a:t>ACWA Additional Policy Recommendations: </a:t>
            </a:r>
          </a:p>
          <a:p>
            <a:pPr marL="342900" indent="-342900">
              <a:lnSpc>
                <a:spcPct val="90000"/>
              </a:lnSpc>
              <a:buFont typeface="Arial" panose="020B0604020202020204" pitchFamily="34" charset="0"/>
              <a:buChar char="•"/>
            </a:pPr>
            <a:endParaRPr lang="en-US" sz="1400" u="sng"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90000"/>
              </a:lnSpc>
              <a:buFont typeface="Courier New" panose="02070309020205020404" pitchFamily="49" charset="0"/>
              <a:buChar char="o"/>
            </a:pPr>
            <a:r>
              <a:rPr lang="en-US" sz="1200" u="sng" dirty="0">
                <a:effectLst/>
                <a:ea typeface="Calibri" panose="020F0502020204030204" pitchFamily="34" charset="0"/>
                <a:cs typeface="Times New Roman" panose="02020603050405020304" pitchFamily="18" charset="0"/>
              </a:rPr>
              <a:t>Alternative Landscape Data</a:t>
            </a:r>
            <a:r>
              <a:rPr lang="en-US" sz="1200" dirty="0">
                <a:effectLst/>
                <a:ea typeface="Calibri" panose="020F0502020204030204" pitchFamily="34" charset="0"/>
                <a:cs typeface="Times New Roman" panose="02020603050405020304" pitchFamily="18" charset="0"/>
              </a:rPr>
              <a:t> – If a water supplier has more accurate landscape area data, subject to defined criteria and approved by the Department of Water Resources, the State Water Board should develop a revised, reasonable standard that maintains a commitment to ongoing water use efficiency. </a:t>
            </a:r>
          </a:p>
          <a:p>
            <a:pPr marL="800100" lvl="1" indent="-342900">
              <a:lnSpc>
                <a:spcPct val="90000"/>
              </a:lnSpc>
              <a:buFont typeface="Courier New" panose="02070309020205020404" pitchFamily="49" charset="0"/>
              <a:buChar char="o"/>
            </a:pPr>
            <a:endParaRPr lang="en-US" sz="1200" dirty="0">
              <a:effectLst/>
              <a:ea typeface="Calibri" panose="020F0502020204030204" pitchFamily="34" charset="0"/>
              <a:cs typeface="Times New Roman" panose="02020603050405020304" pitchFamily="18" charset="0"/>
            </a:endParaRPr>
          </a:p>
          <a:p>
            <a:pPr marL="800100" lvl="1" indent="-342900">
              <a:lnSpc>
                <a:spcPct val="90000"/>
              </a:lnSpc>
              <a:buFont typeface="Courier New" panose="02070309020205020404" pitchFamily="49" charset="0"/>
              <a:buChar char="o"/>
            </a:pPr>
            <a:r>
              <a:rPr lang="en-US" sz="1200" u="sng" dirty="0">
                <a:effectLst/>
                <a:ea typeface="Calibri" panose="020F0502020204030204" pitchFamily="34" charset="0"/>
                <a:cs typeface="Times New Roman" panose="02020603050405020304" pitchFamily="18" charset="0"/>
              </a:rPr>
              <a:t>Funding and Technical Assistance </a:t>
            </a:r>
            <a:r>
              <a:rPr lang="en-US" sz="1200" dirty="0">
                <a:effectLst/>
                <a:ea typeface="Calibri" panose="020F0502020204030204" pitchFamily="34" charset="0"/>
                <a:cs typeface="Times New Roman" panose="02020603050405020304" pitchFamily="18" charset="0"/>
              </a:rPr>
              <a:t>– Significant State funding and technical assistant will be necessary to support any ORWUS. </a:t>
            </a:r>
          </a:p>
          <a:p>
            <a:pPr marL="0" marR="0">
              <a:spcBef>
                <a:spcPts val="0"/>
              </a:spcBef>
              <a:spcAft>
                <a:spcPts val="800"/>
              </a:spcAft>
            </a:pPr>
            <a:r>
              <a:rPr lang="en-US" sz="1200" dirty="0">
                <a:effectLst/>
                <a:ea typeface="Calibri" panose="020F0502020204030204" pitchFamily="34" charset="0"/>
                <a:cs typeface="Times New Roman" panose="02020603050405020304" pitchFamily="18" charset="0"/>
              </a:rPr>
              <a:t> </a:t>
            </a:r>
          </a:p>
          <a:p>
            <a:pPr marL="800100" lvl="1" indent="-342900">
              <a:lnSpc>
                <a:spcPct val="90000"/>
              </a:lnSpc>
              <a:buFont typeface="Courier New" panose="02070309020205020404" pitchFamily="49" charset="0"/>
              <a:buChar char="o"/>
            </a:pPr>
            <a:r>
              <a:rPr lang="en-US" sz="1200" u="sng" dirty="0">
                <a:effectLst/>
                <a:ea typeface="Calibri" panose="020F0502020204030204" pitchFamily="34" charset="0"/>
                <a:cs typeface="Times New Roman" panose="02020603050405020304" pitchFamily="18" charset="0"/>
              </a:rPr>
              <a:t>Special Landscape Areas in Residential Parcels</a:t>
            </a:r>
            <a:r>
              <a:rPr lang="en-US" sz="1200" dirty="0">
                <a:effectLst/>
                <a:ea typeface="Calibri" panose="020F0502020204030204" pitchFamily="34" charset="0"/>
                <a:cs typeface="Times New Roman" panose="02020603050405020304" pitchFamily="18" charset="0"/>
              </a:rPr>
              <a:t> – ACWA supports the recommended 1.0 ORWUS for special landscapes areas.</a:t>
            </a:r>
          </a:p>
          <a:p>
            <a:pPr marL="800100" lvl="1" indent="-342900">
              <a:lnSpc>
                <a:spcPct val="90000"/>
              </a:lnSpc>
              <a:buFont typeface="Courier New" panose="02070309020205020404" pitchFamily="49" charset="0"/>
              <a:buChar char="o"/>
            </a:pPr>
            <a:endParaRPr lang="en-US" sz="1200" dirty="0">
              <a:effectLst/>
              <a:ea typeface="Calibri" panose="020F0502020204030204" pitchFamily="34" charset="0"/>
              <a:cs typeface="Times New Roman" panose="02020603050405020304" pitchFamily="18" charset="0"/>
            </a:endParaRPr>
          </a:p>
          <a:p>
            <a:pPr marL="800100" lvl="1" indent="-342900">
              <a:lnSpc>
                <a:spcPct val="90000"/>
              </a:lnSpc>
              <a:buFont typeface="Courier New" panose="02070309020205020404" pitchFamily="49" charset="0"/>
              <a:buChar char="o"/>
            </a:pPr>
            <a:r>
              <a:rPr lang="en-US" sz="1200" u="sng" dirty="0">
                <a:effectLst/>
                <a:ea typeface="Calibri" panose="020F0502020204030204" pitchFamily="34" charset="0"/>
                <a:cs typeface="Times New Roman" panose="02020603050405020304" pitchFamily="18" charset="0"/>
              </a:rPr>
              <a:t>20% of INI</a:t>
            </a:r>
            <a:r>
              <a:rPr lang="en-US" sz="1200" dirty="0">
                <a:effectLst/>
                <a:ea typeface="Calibri" panose="020F0502020204030204" pitchFamily="34" charset="0"/>
                <a:cs typeface="Times New Roman" panose="02020603050405020304" pitchFamily="18" charset="0"/>
              </a:rPr>
              <a:t> – ACWA supports the inclusion of 20% of INI landscape areas into the ORWUS</a:t>
            </a:r>
            <a:r>
              <a:rPr lang="en-US" sz="1200" dirty="0">
                <a:effectLst/>
              </a:rPr>
              <a:t> </a:t>
            </a:r>
            <a:r>
              <a:rPr lang="en-US" sz="1200" dirty="0">
                <a:effectLst/>
                <a:ea typeface="Calibri" panose="020F0502020204030204" pitchFamily="34" charset="0"/>
                <a:cs typeface="Times New Roman" panose="02020603050405020304" pitchFamily="18" charset="0"/>
              </a:rPr>
              <a:t> We may want to make the point that, even as technology improves, times is needed to bring these new technologies to market and for them to become widely adopted by the industry</a:t>
            </a:r>
          </a:p>
          <a:p>
            <a:pPr marL="342900" indent="-342900">
              <a:lnSpc>
                <a:spcPct val="90000"/>
              </a:lnSpc>
              <a:buFont typeface="Courier New" panose="02070309020205020404" pitchFamily="49" charset="0"/>
              <a:buChar char="o"/>
            </a:pPr>
            <a:endParaRPr lang="en-US" sz="1200" dirty="0">
              <a:ea typeface="Calibri" panose="020F0502020204030204" pitchFamily="34" charset="0"/>
              <a:cs typeface="Times New Roman" panose="02020603050405020304" pitchFamily="18" charset="0"/>
            </a:endParaRPr>
          </a:p>
          <a:p>
            <a:pPr marL="342900" indent="-342900">
              <a:lnSpc>
                <a:spcPct val="90000"/>
              </a:lnSpc>
              <a:buFont typeface="Arial" panose="020B0604020202020204" pitchFamily="34" charset="0"/>
              <a:buChar char="•"/>
            </a:pPr>
            <a:r>
              <a:rPr lang="en-US" sz="1400" u="sng" dirty="0">
                <a:latin typeface="Calibri" panose="020F0502020204030204" pitchFamily="34" charset="0"/>
                <a:cs typeface="Times New Roman" panose="02020603050405020304" pitchFamily="18" charset="0"/>
              </a:rPr>
              <a:t>Challenges:</a:t>
            </a:r>
            <a:r>
              <a:rPr lang="en-US" sz="1200" dirty="0">
                <a:ea typeface="Calibri" panose="020F0502020204030204" pitchFamily="34" charset="0"/>
                <a:cs typeface="Times New Roman" panose="02020603050405020304" pitchFamily="18" charset="0"/>
              </a:rPr>
              <a:t> State and other Interested Parties Perspectives expressed</a:t>
            </a:r>
          </a:p>
          <a:p>
            <a:pPr marL="342900" indent="-342900">
              <a:lnSpc>
                <a:spcPct val="90000"/>
              </a:lnSpc>
              <a:buFont typeface="Arial" panose="020B0604020202020204" pitchFamily="34" charset="0"/>
              <a:buChar char="•"/>
            </a:pPr>
            <a:endParaRPr lang="en-US" sz="1200" dirty="0">
              <a:ea typeface="Calibri" panose="020F0502020204030204" pitchFamily="34" charset="0"/>
              <a:cs typeface="Times New Roman" panose="02020603050405020304" pitchFamily="18" charset="0"/>
            </a:endParaRPr>
          </a:p>
          <a:p>
            <a:pPr marL="800100" lvl="1" indent="-342900">
              <a:lnSpc>
                <a:spcPct val="90000"/>
              </a:lnSpc>
              <a:buFont typeface="Courier New" panose="02070309020205020404" pitchFamily="49" charset="0"/>
              <a:buChar char="o"/>
            </a:pPr>
            <a:r>
              <a:rPr lang="en-US" sz="1200" dirty="0">
                <a:ea typeface="Calibri" panose="020F0502020204030204" pitchFamily="34" charset="0"/>
                <a:cs typeface="Times New Roman" panose="02020603050405020304" pitchFamily="18" charset="0"/>
              </a:rPr>
              <a:t>Water Supply Strategy 500,000 AF by 2030</a:t>
            </a:r>
          </a:p>
          <a:p>
            <a:pPr marL="800100" lvl="1" indent="-342900">
              <a:lnSpc>
                <a:spcPct val="90000"/>
              </a:lnSpc>
              <a:buFont typeface="Courier New" panose="02070309020205020404" pitchFamily="49" charset="0"/>
              <a:buChar char="o"/>
            </a:pPr>
            <a:r>
              <a:rPr lang="en-US" sz="1200" dirty="0">
                <a:ea typeface="Calibri" panose="020F0502020204030204" pitchFamily="34" charset="0"/>
                <a:cs typeface="Times New Roman" panose="02020603050405020304" pitchFamily="18" charset="0"/>
              </a:rPr>
              <a:t>WUE is cheapest option, multi-benefits</a:t>
            </a:r>
          </a:p>
          <a:p>
            <a:pPr marL="800100" lvl="1" indent="-342900">
              <a:lnSpc>
                <a:spcPct val="90000"/>
              </a:lnSpc>
              <a:buFont typeface="Courier New" panose="02070309020205020404" pitchFamily="49" charset="0"/>
              <a:buChar char="o"/>
            </a:pPr>
            <a:r>
              <a:rPr lang="en-US" sz="1200" dirty="0">
                <a:ea typeface="Calibri" panose="020F0502020204030204" pitchFamily="34" charset="0"/>
                <a:cs typeface="Times New Roman" panose="02020603050405020304" pitchFamily="18" charset="0"/>
              </a:rPr>
              <a:t>Water suppliers won’t do this unless they are regulated to; backsliding </a:t>
            </a:r>
          </a:p>
          <a:p>
            <a:pPr marL="800100" lvl="1" indent="-342900">
              <a:lnSpc>
                <a:spcPct val="90000"/>
              </a:lnSpc>
              <a:buFont typeface="Courier New" panose="02070309020205020404" pitchFamily="49" charset="0"/>
              <a:buChar char="o"/>
            </a:pPr>
            <a:r>
              <a:rPr lang="en-US" sz="1200" dirty="0">
                <a:ea typeface="Calibri" panose="020F0502020204030204" pitchFamily="34" charset="0"/>
                <a:cs typeface="Times New Roman" panose="02020603050405020304" pitchFamily="18" charset="0"/>
              </a:rPr>
              <a:t>Threat of Climate Change &amp; been at this a long time, need to react now</a:t>
            </a:r>
          </a:p>
          <a:p>
            <a:pPr marL="742950" lvl="1" indent="-285750">
              <a:lnSpc>
                <a:spcPct val="90000"/>
              </a:lnSpc>
              <a:buFont typeface="Courier New" panose="02070309020205020404" pitchFamily="49" charset="0"/>
              <a:buChar char="o"/>
            </a:pPr>
            <a:endParaRPr lang="en-US" sz="1600" dirty="0"/>
          </a:p>
        </p:txBody>
      </p:sp>
      <p:graphicFrame>
        <p:nvGraphicFramePr>
          <p:cNvPr id="9" name="Diagram 8">
            <a:extLst>
              <a:ext uri="{FF2B5EF4-FFF2-40B4-BE49-F238E27FC236}">
                <a16:creationId xmlns:a16="http://schemas.microsoft.com/office/drawing/2014/main" id="{7E34BBDC-DEA3-40A4-FFC9-C7BE0E1F2D88}"/>
              </a:ext>
            </a:extLst>
          </p:cNvPr>
          <p:cNvGraphicFramePr/>
          <p:nvPr/>
        </p:nvGraphicFramePr>
        <p:xfrm>
          <a:off x="6607174" y="1606762"/>
          <a:ext cx="2232025" cy="202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49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AC01D-6CB4-41C8-B104-FC7BB404E9B5}"/>
              </a:ext>
            </a:extLst>
          </p:cNvPr>
          <p:cNvSpPr>
            <a:spLocks noGrp="1"/>
          </p:cNvSpPr>
          <p:nvPr>
            <p:ph type="body" sz="quarter" idx="13"/>
          </p:nvPr>
        </p:nvSpPr>
        <p:spPr>
          <a:xfrm>
            <a:off x="457200" y="1044943"/>
            <a:ext cx="8229600" cy="318385"/>
          </a:xfrm>
        </p:spPr>
        <p:txBody>
          <a:bodyPr anchor="t">
            <a:normAutofit/>
          </a:bodyPr>
          <a:lstStyle/>
          <a:p>
            <a:pPr marL="342900" lvl="1" indent="-342900">
              <a:lnSpc>
                <a:spcPct val="90000"/>
              </a:lnSpc>
            </a:pPr>
            <a:endParaRPr lang="en-US" sz="1500" dirty="0">
              <a:solidFill>
                <a:srgbClr val="3BB6B3"/>
              </a:solidFill>
            </a:endParaRPr>
          </a:p>
          <a:p>
            <a:pPr marL="400050" lvl="2" indent="0">
              <a:lnSpc>
                <a:spcPct val="90000"/>
              </a:lnSpc>
              <a:buNone/>
            </a:pPr>
            <a:endParaRPr lang="en-US" sz="1500" dirty="0">
              <a:solidFill>
                <a:srgbClr val="3BB6B3"/>
              </a:solidFill>
            </a:endParaRPr>
          </a:p>
          <a:p>
            <a:pPr>
              <a:lnSpc>
                <a:spcPct val="90000"/>
              </a:lnSpc>
            </a:pPr>
            <a:endParaRPr lang="en-US" sz="1500" dirty="0"/>
          </a:p>
        </p:txBody>
      </p:sp>
      <p:sp>
        <p:nvSpPr>
          <p:cNvPr id="4" name="Text Placeholder 3">
            <a:extLst>
              <a:ext uri="{FF2B5EF4-FFF2-40B4-BE49-F238E27FC236}">
                <a16:creationId xmlns:a16="http://schemas.microsoft.com/office/drawing/2014/main" id="{3173A5C6-7F43-E1C3-6064-F9896F140D18}"/>
              </a:ext>
            </a:extLst>
          </p:cNvPr>
          <p:cNvSpPr txBox="1">
            <a:spLocks/>
          </p:cNvSpPr>
          <p:nvPr/>
        </p:nvSpPr>
        <p:spPr>
          <a:xfrm>
            <a:off x="609600" y="1197343"/>
            <a:ext cx="8229600" cy="318385"/>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ts val="0"/>
              </a:spcBef>
              <a:buFont typeface="Arial"/>
              <a:buNone/>
              <a:defRPr sz="2800" kern="1200">
                <a:solidFill>
                  <a:srgbClr val="3BB6B3"/>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ts val="600"/>
              </a:spcAft>
            </a:pPr>
            <a:r>
              <a:rPr lang="en-US" sz="1500" dirty="0"/>
              <a:t>Fiona Sanchez</a:t>
            </a:r>
          </a:p>
        </p:txBody>
      </p:sp>
      <p:sp>
        <p:nvSpPr>
          <p:cNvPr id="14" name="Title 1">
            <a:extLst>
              <a:ext uri="{FF2B5EF4-FFF2-40B4-BE49-F238E27FC236}">
                <a16:creationId xmlns:a16="http://schemas.microsoft.com/office/drawing/2014/main" id="{78D5B77F-42EB-F948-F995-40E0A81B2DEF}"/>
              </a:ext>
            </a:extLst>
          </p:cNvPr>
          <p:cNvSpPr>
            <a:spLocks noGrp="1"/>
          </p:cNvSpPr>
          <p:nvPr>
            <p:ph type="title"/>
          </p:nvPr>
        </p:nvSpPr>
        <p:spPr>
          <a:xfrm>
            <a:off x="457200" y="212651"/>
            <a:ext cx="8229600" cy="968743"/>
          </a:xfrm>
        </p:spPr>
        <p:txBody>
          <a:bodyPr anchor="b">
            <a:normAutofit/>
          </a:bodyPr>
          <a:lstStyle/>
          <a:p>
            <a:r>
              <a:rPr lang="en-US" dirty="0"/>
              <a:t>Outdoor Recommendation</a:t>
            </a:r>
          </a:p>
        </p:txBody>
      </p:sp>
      <p:sp>
        <p:nvSpPr>
          <p:cNvPr id="8" name="TextBox 7">
            <a:extLst>
              <a:ext uri="{FF2B5EF4-FFF2-40B4-BE49-F238E27FC236}">
                <a16:creationId xmlns:a16="http://schemas.microsoft.com/office/drawing/2014/main" id="{54E89D52-8D07-F997-299F-E9B17C462848}"/>
              </a:ext>
            </a:extLst>
          </p:cNvPr>
          <p:cNvSpPr txBox="1"/>
          <p:nvPr/>
        </p:nvSpPr>
        <p:spPr>
          <a:xfrm>
            <a:off x="879564" y="2018070"/>
            <a:ext cx="4911635" cy="2086725"/>
          </a:xfrm>
          <a:prstGeom prst="rect">
            <a:avLst/>
          </a:prstGeom>
          <a:noFill/>
        </p:spPr>
        <p:txBody>
          <a:bodyPr wrap="square">
            <a:spAutoFit/>
          </a:bodyPr>
          <a:lstStyle/>
          <a:p>
            <a:pPr algn="ctr">
              <a:lnSpc>
                <a:spcPct val="90000"/>
              </a:lnSpc>
            </a:pPr>
            <a:r>
              <a:rPr lang="en-US" sz="3200" dirty="0">
                <a:solidFill>
                  <a:schemeClr val="accent5"/>
                </a:solidFill>
              </a:rPr>
              <a:t>Regardless of standard, </a:t>
            </a:r>
          </a:p>
          <a:p>
            <a:pPr algn="ctr">
              <a:lnSpc>
                <a:spcPct val="90000"/>
              </a:lnSpc>
            </a:pPr>
            <a:r>
              <a:rPr lang="en-US" sz="3200" dirty="0">
                <a:solidFill>
                  <a:schemeClr val="accent5"/>
                </a:solidFill>
              </a:rPr>
              <a:t>what tools will be necessary </a:t>
            </a:r>
          </a:p>
          <a:p>
            <a:pPr algn="ctr">
              <a:lnSpc>
                <a:spcPct val="90000"/>
              </a:lnSpc>
            </a:pPr>
            <a:r>
              <a:rPr lang="en-US" sz="3200" dirty="0">
                <a:solidFill>
                  <a:schemeClr val="accent5"/>
                </a:solidFill>
              </a:rPr>
              <a:t>for water suppliers </a:t>
            </a:r>
          </a:p>
          <a:p>
            <a:pPr algn="ctr">
              <a:lnSpc>
                <a:spcPct val="90000"/>
              </a:lnSpc>
            </a:pPr>
            <a:r>
              <a:rPr lang="en-US" sz="3200" dirty="0">
                <a:solidFill>
                  <a:schemeClr val="accent5"/>
                </a:solidFill>
              </a:rPr>
              <a:t>to meet objective?</a:t>
            </a:r>
            <a:endParaRPr lang="en-US" sz="3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ctr">
              <a:lnSpc>
                <a:spcPct val="90000"/>
              </a:lnSpc>
              <a:buFont typeface="Courier New" panose="02070309020205020404" pitchFamily="49" charset="0"/>
              <a:buChar char="o"/>
            </a:pPr>
            <a:endParaRPr lang="en-US" sz="1600" dirty="0"/>
          </a:p>
        </p:txBody>
      </p:sp>
      <p:graphicFrame>
        <p:nvGraphicFramePr>
          <p:cNvPr id="9" name="Diagram 8">
            <a:extLst>
              <a:ext uri="{FF2B5EF4-FFF2-40B4-BE49-F238E27FC236}">
                <a16:creationId xmlns:a16="http://schemas.microsoft.com/office/drawing/2014/main" id="{7E34BBDC-DEA3-40A4-FFC9-C7BE0E1F2D88}"/>
              </a:ext>
            </a:extLst>
          </p:cNvPr>
          <p:cNvGraphicFramePr/>
          <p:nvPr/>
        </p:nvGraphicFramePr>
        <p:xfrm>
          <a:off x="6607174" y="1606762"/>
          <a:ext cx="2232025" cy="202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472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a:t>Elizabeth Lovsted</a:t>
            </a:r>
            <a:endParaRPr lang="en-US" sz="1600" dirty="0"/>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7504176" cy="1769715"/>
          </a:xfrm>
          <a:prstGeom prst="rect">
            <a:avLst/>
          </a:prstGeom>
          <a:noFill/>
        </p:spPr>
        <p:txBody>
          <a:bodyPr wrap="square">
            <a:spAutoFit/>
          </a:bodyPr>
          <a:lstStyle/>
          <a:p>
            <a:pPr marL="285750" indent="-285750">
              <a:buFont typeface="Courier New" panose="02070309020205020404" pitchFamily="49" charset="0"/>
              <a:buChar char="o"/>
            </a:pPr>
            <a:endParaRPr lang="en-US" sz="1600" dirty="0"/>
          </a:p>
          <a:p>
            <a:pPr marL="285750" indent="-285750">
              <a:buFont typeface="Courier New" panose="02070309020205020404" pitchFamily="49" charset="0"/>
              <a:buChar char="o"/>
            </a:pPr>
            <a:endParaRPr lang="en-US" sz="1600" dirty="0"/>
          </a:p>
          <a:p>
            <a:pPr marL="285750" indent="-285750">
              <a:buFont typeface="Courier New" panose="02070309020205020404" pitchFamily="49" charset="0"/>
              <a:buChar char="o"/>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500" dirty="0"/>
          </a:p>
          <a:p>
            <a:pPr marL="1200150" lvl="2"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a:bodyPr>
          <a:lstStyle/>
          <a:p>
            <a:r>
              <a:rPr lang="en-US" dirty="0"/>
              <a:t>Methodology &amp; Variances </a:t>
            </a:r>
          </a:p>
        </p:txBody>
      </p:sp>
      <p:pic>
        <p:nvPicPr>
          <p:cNvPr id="2" name="Picture 2" descr="Farm Animals. Cow, Pig And Chicken Stand On Each Other Stock Photo, Picture  And Royalty Free Image. Image 107526836.">
            <a:extLst>
              <a:ext uri="{FF2B5EF4-FFF2-40B4-BE49-F238E27FC236}">
                <a16:creationId xmlns:a16="http://schemas.microsoft.com/office/drawing/2014/main" id="{67B2C2F9-0DAB-BDDB-B60A-81D41F9A2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650" y="2023227"/>
            <a:ext cx="2714435" cy="313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62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dirty="0"/>
              <a:t>Fiona Sanchez</a:t>
            </a:r>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fontScale="90000"/>
          </a:bodyPr>
          <a:lstStyle/>
          <a:p>
            <a:r>
              <a:rPr lang="en-US" dirty="0"/>
              <a:t>WUE Objective Update: Bonus &amp; Guidelines</a:t>
            </a:r>
          </a:p>
        </p:txBody>
      </p:sp>
      <p:pic>
        <p:nvPicPr>
          <p:cNvPr id="4098" name="Picture 2" descr="Recycled Water: The Future of the American West — Rice Catalyst">
            <a:extLst>
              <a:ext uri="{FF2B5EF4-FFF2-40B4-BE49-F238E27FC236}">
                <a16:creationId xmlns:a16="http://schemas.microsoft.com/office/drawing/2014/main" id="{6AA15BF4-01B2-900E-9F4A-AA82EF1CA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304" y="1671355"/>
            <a:ext cx="4643729" cy="377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3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607786"/>
          </a:xfrm>
        </p:spPr>
        <p:txBody>
          <a:bodyPr/>
          <a:lstStyle/>
          <a:p>
            <a:r>
              <a:rPr lang="en-US" sz="1600"/>
              <a:t>Chelsea Haines &amp; Elizabeth </a:t>
            </a:r>
            <a:r>
              <a:rPr lang="en-US" sz="1600" dirty="0"/>
              <a:t>Lovsted</a:t>
            </a:r>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8357191" cy="553998"/>
          </a:xfrm>
          <a:prstGeom prst="rect">
            <a:avLst/>
          </a:prstGeom>
          <a:noFill/>
        </p:spPr>
        <p:txBody>
          <a:bodyPr wrap="square" lIns="91440" tIns="45720" rIns="91440" bIns="45720" anchor="t">
            <a:spAutoFit/>
          </a:bodyPr>
          <a:lstStyle/>
          <a:p>
            <a:pPr marL="1200150" lvl="2"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a:bodyPr>
          <a:lstStyle/>
          <a:p>
            <a:r>
              <a:rPr lang="en-US" dirty="0"/>
              <a:t>Next Steps</a:t>
            </a:r>
          </a:p>
        </p:txBody>
      </p:sp>
      <p:pic>
        <p:nvPicPr>
          <p:cNvPr id="3" name="Picture 2" descr="Path winding through a grassy field">
            <a:extLst>
              <a:ext uri="{FF2B5EF4-FFF2-40B4-BE49-F238E27FC236}">
                <a16:creationId xmlns:a16="http://schemas.microsoft.com/office/drawing/2014/main" id="{F8645A0F-D01D-C4E5-4836-2045BCD8A24F}"/>
              </a:ext>
            </a:extLst>
          </p:cNvPr>
          <p:cNvPicPr>
            <a:picLocks noChangeAspect="1"/>
          </p:cNvPicPr>
          <p:nvPr/>
        </p:nvPicPr>
        <p:blipFill>
          <a:blip r:embed="rId3"/>
          <a:stretch>
            <a:fillRect/>
          </a:stretch>
        </p:blipFill>
        <p:spPr>
          <a:xfrm>
            <a:off x="431207" y="1567543"/>
            <a:ext cx="8357191" cy="5290457"/>
          </a:xfrm>
          <a:prstGeom prst="rect">
            <a:avLst/>
          </a:prstGeom>
        </p:spPr>
      </p:pic>
    </p:spTree>
    <p:extLst>
      <p:ext uri="{BB962C8B-B14F-4D97-AF65-F5344CB8AC3E}">
        <p14:creationId xmlns:p14="http://schemas.microsoft.com/office/powerpoint/2010/main" val="3185852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882AC-1BF3-42F5-8F01-208515F0DAB9}"/>
              </a:ext>
            </a:extLst>
          </p:cNvPr>
          <p:cNvSpPr>
            <a:spLocks noGrp="1"/>
          </p:cNvSpPr>
          <p:nvPr>
            <p:ph sz="half" idx="13"/>
          </p:nvPr>
        </p:nvSpPr>
        <p:spPr>
          <a:xfrm>
            <a:off x="0" y="973777"/>
            <a:ext cx="9001496" cy="4323120"/>
          </a:xfrm>
        </p:spPr>
        <p:txBody>
          <a:bodyPr>
            <a:normAutofit/>
          </a:bodyPr>
          <a:lstStyle/>
          <a:p>
            <a:pPr marL="0" indent="0" algn="ctr">
              <a:lnSpc>
                <a:spcPct val="90000"/>
              </a:lnSpc>
              <a:buNone/>
            </a:pPr>
            <a:r>
              <a:rPr lang="en-US" sz="4000" dirty="0">
                <a:solidFill>
                  <a:srgbClr val="053A88"/>
                </a:solidFill>
                <a:latin typeface="+mj-lt"/>
                <a:ea typeface="+mj-ea"/>
                <a:cs typeface="+mj-cs"/>
              </a:rPr>
              <a:t>Questions and Comments?</a:t>
            </a:r>
          </a:p>
          <a:p>
            <a:pPr marL="0" indent="0">
              <a:lnSpc>
                <a:spcPct val="90000"/>
              </a:lnSpc>
              <a:buNone/>
            </a:pPr>
            <a:endParaRPr lang="en-US" sz="3600" dirty="0">
              <a:solidFill>
                <a:srgbClr val="053A88"/>
              </a:solidFill>
              <a:latin typeface="+mj-lt"/>
              <a:ea typeface="+mj-ea"/>
              <a:cs typeface="+mj-cs"/>
            </a:endParaRPr>
          </a:p>
          <a:p>
            <a:pPr marL="0" indent="0" algn="ctr">
              <a:lnSpc>
                <a:spcPct val="90000"/>
              </a:lnSpc>
              <a:buNone/>
            </a:pPr>
            <a:r>
              <a:rPr lang="en-US" sz="2800" dirty="0">
                <a:solidFill>
                  <a:schemeClr val="accent1"/>
                </a:solidFill>
                <a:latin typeface="+mj-lt"/>
                <a:ea typeface="+mj-ea"/>
                <a:cs typeface="+mj-cs"/>
              </a:rPr>
              <a:t>Chelsea Haines, Regulatory Relations Manager </a:t>
            </a:r>
          </a:p>
          <a:p>
            <a:pPr marL="0" indent="0" algn="ctr">
              <a:lnSpc>
                <a:spcPct val="90000"/>
              </a:lnSpc>
              <a:buNone/>
            </a:pPr>
            <a:r>
              <a:rPr lang="en-US" sz="1600" dirty="0">
                <a:solidFill>
                  <a:srgbClr val="00B050"/>
                </a:solidFill>
                <a:hlinkClick r:id="rId2">
                  <a:extLst>
                    <a:ext uri="{A12FA001-AC4F-418D-AE19-62706E023703}">
                      <ahyp:hlinkClr xmlns:ahyp="http://schemas.microsoft.com/office/drawing/2018/hyperlinkcolor" val="tx"/>
                    </a:ext>
                  </a:extLst>
                </a:hlinkClick>
              </a:rPr>
              <a:t>Chelseah@acwa.com</a:t>
            </a:r>
            <a:r>
              <a:rPr lang="en-US" sz="1600" dirty="0">
                <a:solidFill>
                  <a:srgbClr val="00B050"/>
                </a:solidFill>
              </a:rPr>
              <a:t> </a:t>
            </a:r>
          </a:p>
          <a:p>
            <a:pPr marL="0" indent="0" algn="ctr">
              <a:lnSpc>
                <a:spcPct val="90000"/>
              </a:lnSpc>
              <a:buNone/>
            </a:pPr>
            <a:endParaRPr lang="en-US" dirty="0">
              <a:solidFill>
                <a:srgbClr val="00B050"/>
              </a:solidFill>
            </a:endParaRPr>
          </a:p>
          <a:p>
            <a:pPr marL="0" indent="0" algn="ctr">
              <a:lnSpc>
                <a:spcPct val="90000"/>
              </a:lnSpc>
              <a:buNone/>
            </a:pPr>
            <a:endParaRPr lang="en-US" dirty="0">
              <a:solidFill>
                <a:srgbClr val="00B050"/>
              </a:solidFill>
            </a:endParaRPr>
          </a:p>
          <a:p>
            <a:pPr marL="0" indent="0" algn="ctr">
              <a:lnSpc>
                <a:spcPct val="90000"/>
              </a:lnSpc>
              <a:buNone/>
            </a:pPr>
            <a:endParaRPr lang="en-US" dirty="0">
              <a:solidFill>
                <a:srgbClr val="00B050"/>
              </a:solidFill>
            </a:endParaRPr>
          </a:p>
        </p:txBody>
      </p:sp>
    </p:spTree>
    <p:extLst>
      <p:ext uri="{BB962C8B-B14F-4D97-AF65-F5344CB8AC3E}">
        <p14:creationId xmlns:p14="http://schemas.microsoft.com/office/powerpoint/2010/main" val="255340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Agenda</a:t>
            </a:r>
          </a:p>
        </p:txBody>
      </p:sp>
      <p:sp>
        <p:nvSpPr>
          <p:cNvPr id="3" name="Content Placeholder 2"/>
          <p:cNvSpPr>
            <a:spLocks noGrp="1"/>
          </p:cNvSpPr>
          <p:nvPr>
            <p:ph idx="1"/>
          </p:nvPr>
        </p:nvSpPr>
        <p:spPr>
          <a:xfrm>
            <a:off x="292100" y="1497042"/>
            <a:ext cx="8229600" cy="4198907"/>
          </a:xfrm>
        </p:spPr>
        <p:txBody>
          <a:bodyPr vert="horz" lIns="91440" tIns="45720" rIns="91440" bIns="45720" rtlCol="0" anchor="t">
            <a:normAutofit/>
          </a:bodyPr>
          <a:lstStyle/>
          <a:p>
            <a:pPr marL="457200" indent="-457200">
              <a:lnSpc>
                <a:spcPct val="150000"/>
              </a:lnSpc>
              <a:spcBef>
                <a:spcPts val="0"/>
              </a:spcBef>
              <a:buFont typeface="+mj-lt"/>
              <a:buAutoNum type="alphaUcPeriod"/>
            </a:pPr>
            <a:r>
              <a:rPr lang="en-US" sz="1800" b="1" dirty="0"/>
              <a:t>Chair Welcome</a:t>
            </a:r>
            <a:r>
              <a:rPr lang="en-US" sz="1600" b="1" dirty="0"/>
              <a:t> </a:t>
            </a:r>
            <a:r>
              <a:rPr lang="en-US" sz="1200" dirty="0"/>
              <a:t>–</a:t>
            </a:r>
            <a:r>
              <a:rPr lang="en-US" sz="1200" b="1" dirty="0"/>
              <a:t> </a:t>
            </a:r>
            <a:r>
              <a:rPr lang="en-US" sz="1200" dirty="0">
                <a:solidFill>
                  <a:schemeClr val="accent1"/>
                </a:solidFill>
              </a:rPr>
              <a:t>Elizabeth Lovsted</a:t>
            </a:r>
          </a:p>
          <a:p>
            <a:pPr marL="457200" indent="-457200">
              <a:lnSpc>
                <a:spcPct val="150000"/>
              </a:lnSpc>
              <a:spcBef>
                <a:spcPts val="0"/>
              </a:spcBef>
              <a:buFont typeface="+mj-lt"/>
              <a:buAutoNum type="alphaUcPeriod"/>
            </a:pPr>
            <a:r>
              <a:rPr lang="en-US" sz="1800" b="1" dirty="0"/>
              <a:t>Drought Update </a:t>
            </a:r>
            <a:r>
              <a:rPr lang="en-US" sz="1200" dirty="0"/>
              <a:t>–</a:t>
            </a:r>
            <a:r>
              <a:rPr lang="en-US" sz="1200" b="1" dirty="0"/>
              <a:t> </a:t>
            </a:r>
            <a:r>
              <a:rPr lang="en-US" sz="1200" dirty="0">
                <a:solidFill>
                  <a:schemeClr val="accent1"/>
                </a:solidFill>
              </a:rPr>
              <a:t>Chelsea Haines</a:t>
            </a:r>
          </a:p>
          <a:p>
            <a:pPr marL="457200" indent="-457200">
              <a:lnSpc>
                <a:spcPct val="150000"/>
              </a:lnSpc>
              <a:spcBef>
                <a:spcPts val="0"/>
              </a:spcBef>
              <a:buFont typeface="+mj-lt"/>
              <a:buAutoNum type="alphaUcPeriod"/>
            </a:pPr>
            <a:r>
              <a:rPr lang="en-US" sz="1800" b="1" dirty="0"/>
              <a:t>Drought &amp; Conservation Technical Reporting Order </a:t>
            </a:r>
            <a:r>
              <a:rPr lang="en-US" sz="1200" dirty="0"/>
              <a:t>–</a:t>
            </a:r>
            <a:r>
              <a:rPr lang="en-US" sz="1800" b="1" dirty="0"/>
              <a:t> </a:t>
            </a:r>
            <a:r>
              <a:rPr lang="en-US" sz="1200" dirty="0">
                <a:solidFill>
                  <a:schemeClr val="accent1"/>
                </a:solidFill>
              </a:rPr>
              <a:t>Chelsea Haines</a:t>
            </a:r>
          </a:p>
          <a:p>
            <a:pPr marL="457200" indent="-457200">
              <a:lnSpc>
                <a:spcPct val="150000"/>
              </a:lnSpc>
              <a:spcBef>
                <a:spcPts val="0"/>
              </a:spcBef>
              <a:buFont typeface="+mj-lt"/>
              <a:buAutoNum type="alphaUcPeriod"/>
            </a:pPr>
            <a:r>
              <a:rPr lang="en-US" sz="1800" b="1" dirty="0"/>
              <a:t>Legislative Update </a:t>
            </a:r>
            <a:r>
              <a:rPr lang="en-US" sz="1000" dirty="0"/>
              <a:t>–</a:t>
            </a:r>
            <a:r>
              <a:rPr lang="en-US" sz="1200" b="1" dirty="0"/>
              <a:t> </a:t>
            </a:r>
            <a:r>
              <a:rPr lang="en-US" sz="1000" dirty="0">
                <a:solidFill>
                  <a:schemeClr val="accent1"/>
                </a:solidFill>
              </a:rPr>
              <a:t>Julia Hall</a:t>
            </a:r>
          </a:p>
          <a:p>
            <a:pPr marL="457200" indent="-457200">
              <a:lnSpc>
                <a:spcPct val="150000"/>
              </a:lnSpc>
              <a:spcBef>
                <a:spcPts val="0"/>
              </a:spcBef>
              <a:buFont typeface="+mj-lt"/>
              <a:buAutoNum type="alphaUcPeriod"/>
            </a:pPr>
            <a:r>
              <a:rPr lang="en-US" sz="1800" b="1" dirty="0"/>
              <a:t>Water Use Objective Updates</a:t>
            </a:r>
            <a:r>
              <a:rPr lang="en-US" sz="1200" dirty="0"/>
              <a:t> – </a:t>
            </a:r>
            <a:r>
              <a:rPr lang="en-US" sz="1200" dirty="0">
                <a:solidFill>
                  <a:schemeClr val="accent1"/>
                </a:solidFill>
              </a:rPr>
              <a:t>Elizabeth Lovsted </a:t>
            </a:r>
          </a:p>
          <a:p>
            <a:pPr marL="857250" lvl="1" indent="-457200">
              <a:lnSpc>
                <a:spcPct val="150000"/>
              </a:lnSpc>
              <a:spcBef>
                <a:spcPts val="0"/>
              </a:spcBef>
              <a:buFont typeface="+mj-lt"/>
              <a:buAutoNum type="romanLcPeriod"/>
            </a:pPr>
            <a:r>
              <a:rPr lang="en-US" sz="1200" dirty="0"/>
              <a:t>CII Performance Measures – </a:t>
            </a:r>
            <a:r>
              <a:rPr lang="en-US" sz="1200" dirty="0">
                <a:solidFill>
                  <a:schemeClr val="accent1"/>
                </a:solidFill>
              </a:rPr>
              <a:t>Ariel Flores</a:t>
            </a:r>
          </a:p>
          <a:p>
            <a:pPr marL="857250" lvl="1" indent="-457200">
              <a:lnSpc>
                <a:spcPct val="150000"/>
              </a:lnSpc>
              <a:spcBef>
                <a:spcPts val="0"/>
              </a:spcBef>
              <a:buFont typeface="+mj-lt"/>
              <a:buAutoNum type="romanLcPeriod"/>
            </a:pPr>
            <a:r>
              <a:rPr lang="en-US" sz="1200" dirty="0"/>
              <a:t>Outdoor Residential Water Use Standard – </a:t>
            </a:r>
            <a:r>
              <a:rPr lang="en-US" sz="1200" dirty="0">
                <a:solidFill>
                  <a:schemeClr val="accent1"/>
                </a:solidFill>
              </a:rPr>
              <a:t>Fiona Sanchez</a:t>
            </a:r>
          </a:p>
          <a:p>
            <a:pPr marL="857250" lvl="1" indent="-457200">
              <a:lnSpc>
                <a:spcPct val="150000"/>
              </a:lnSpc>
              <a:spcBef>
                <a:spcPts val="0"/>
              </a:spcBef>
              <a:buFont typeface="+mj-lt"/>
              <a:buAutoNum type="romanLcPeriod"/>
            </a:pPr>
            <a:r>
              <a:rPr lang="en-US" sz="1200" dirty="0"/>
              <a:t>Variances – </a:t>
            </a:r>
            <a:r>
              <a:rPr lang="en-US" sz="1200" dirty="0">
                <a:solidFill>
                  <a:schemeClr val="accent1"/>
                </a:solidFill>
              </a:rPr>
              <a:t>Elizabeth Lovsted </a:t>
            </a:r>
          </a:p>
          <a:p>
            <a:pPr marL="857250" lvl="1" indent="-457200">
              <a:lnSpc>
                <a:spcPct val="150000"/>
              </a:lnSpc>
              <a:spcBef>
                <a:spcPts val="0"/>
              </a:spcBef>
              <a:buFont typeface="+mj-lt"/>
              <a:buAutoNum type="romanLcPeriod"/>
            </a:pPr>
            <a:r>
              <a:rPr lang="en-US" sz="1200" dirty="0"/>
              <a:t>Bonuses –</a:t>
            </a:r>
            <a:r>
              <a:rPr lang="en-US" sz="1200" dirty="0">
                <a:solidFill>
                  <a:schemeClr val="accent1"/>
                </a:solidFill>
              </a:rPr>
              <a:t> Fiona Sanchez</a:t>
            </a:r>
          </a:p>
          <a:p>
            <a:pPr marL="457200" indent="-457200">
              <a:lnSpc>
                <a:spcPct val="150000"/>
              </a:lnSpc>
              <a:spcBef>
                <a:spcPts val="0"/>
              </a:spcBef>
              <a:buAutoNum type="alphaUcPeriod"/>
            </a:pPr>
            <a:r>
              <a:rPr lang="en-US" sz="1800" b="1" dirty="0"/>
              <a:t>Next Steps</a:t>
            </a:r>
            <a:endParaRPr lang="en-US" sz="1200" dirty="0">
              <a:solidFill>
                <a:schemeClr val="accent1"/>
              </a:solidFill>
              <a:ea typeface="+mn-lt"/>
              <a:cs typeface="+mn-lt"/>
            </a:endParaRPr>
          </a:p>
        </p:txBody>
      </p:sp>
      <p:sp>
        <p:nvSpPr>
          <p:cNvPr id="4" name="Text Placeholder 3"/>
          <p:cNvSpPr>
            <a:spLocks noGrp="1"/>
          </p:cNvSpPr>
          <p:nvPr>
            <p:ph type="body" sz="quarter" idx="13"/>
          </p:nvPr>
        </p:nvSpPr>
        <p:spPr/>
        <p:txBody>
          <a:bodyPr/>
          <a:lstStyle/>
          <a:p>
            <a:r>
              <a:rPr lang="en-US" sz="1600" dirty="0"/>
              <a:t>January 10, 2023 </a:t>
            </a:r>
            <a:r>
              <a:rPr lang="en-US" sz="1600" dirty="0">
                <a:sym typeface="Wingdings" panose="05000000000000000000" pitchFamily="2" charset="2"/>
              </a:rPr>
              <a:t> 10:00 AM – 12:00 PM</a:t>
            </a:r>
            <a:endParaRPr lang="en-US" sz="1600" dirty="0"/>
          </a:p>
        </p:txBody>
      </p:sp>
    </p:spTree>
    <p:extLst>
      <p:ext uri="{BB962C8B-B14F-4D97-AF65-F5344CB8AC3E}">
        <p14:creationId xmlns:p14="http://schemas.microsoft.com/office/powerpoint/2010/main" val="399382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dirty="0"/>
              <a:t>Drought Update	</a:t>
            </a:r>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dirty="0"/>
              <a:t>Chelsea Haines</a:t>
            </a:r>
          </a:p>
        </p:txBody>
      </p:sp>
      <p:pic>
        <p:nvPicPr>
          <p:cNvPr id="8" name="Picture 7">
            <a:extLst>
              <a:ext uri="{FF2B5EF4-FFF2-40B4-BE49-F238E27FC236}">
                <a16:creationId xmlns:a16="http://schemas.microsoft.com/office/drawing/2014/main" id="{E4AF8101-1CF7-ACB4-30C0-A4B3BDB68EB2}"/>
              </a:ext>
            </a:extLst>
          </p:cNvPr>
          <p:cNvPicPr>
            <a:picLocks noChangeAspect="1"/>
          </p:cNvPicPr>
          <p:nvPr/>
        </p:nvPicPr>
        <p:blipFill>
          <a:blip r:embed="rId2"/>
          <a:stretch>
            <a:fillRect/>
          </a:stretch>
        </p:blipFill>
        <p:spPr>
          <a:xfrm>
            <a:off x="4271212" y="836982"/>
            <a:ext cx="4716377" cy="5737369"/>
          </a:xfrm>
          <a:prstGeom prst="rect">
            <a:avLst/>
          </a:prstGeom>
        </p:spPr>
      </p:pic>
      <p:sp>
        <p:nvSpPr>
          <p:cNvPr id="10" name="TextBox 9">
            <a:extLst>
              <a:ext uri="{FF2B5EF4-FFF2-40B4-BE49-F238E27FC236}">
                <a16:creationId xmlns:a16="http://schemas.microsoft.com/office/drawing/2014/main" id="{08D3B915-4EAE-C493-9777-B77A140E7A76}"/>
              </a:ext>
            </a:extLst>
          </p:cNvPr>
          <p:cNvSpPr txBox="1"/>
          <p:nvPr/>
        </p:nvSpPr>
        <p:spPr>
          <a:xfrm>
            <a:off x="457199" y="1736504"/>
            <a:ext cx="3549317" cy="2973122"/>
          </a:xfrm>
          <a:prstGeom prst="rect">
            <a:avLst/>
          </a:prstGeom>
          <a:noFill/>
        </p:spPr>
        <p:txBody>
          <a:bodyPr wrap="square">
            <a:spAutoFit/>
          </a:bodyPr>
          <a:lstStyle/>
          <a:p>
            <a:pPr marL="285750" indent="-285750">
              <a:lnSpc>
                <a:spcPct val="90000"/>
              </a:lnSpc>
              <a:buFont typeface="Arial" panose="020B0604020202020204" pitchFamily="34" charset="0"/>
              <a:buChar char="•"/>
            </a:pPr>
            <a:r>
              <a:rPr lang="en-US" sz="1600" dirty="0">
                <a:hlinkClick r:id="rId3"/>
              </a:rPr>
              <a:t>Executive Order</a:t>
            </a:r>
            <a:r>
              <a:rPr lang="en-US" sz="1600" dirty="0"/>
              <a:t> - Feb. 1 2023  </a:t>
            </a:r>
          </a:p>
          <a:p>
            <a:pPr marL="285750" indent="-285750">
              <a:lnSpc>
                <a:spcPct val="90000"/>
              </a:lnSpc>
              <a:buFont typeface="Arial" panose="020B0604020202020204" pitchFamily="34" charset="0"/>
              <a:buChar char="•"/>
            </a:pPr>
            <a:endParaRPr lang="en-US" sz="1600" dirty="0"/>
          </a:p>
          <a:p>
            <a:pPr marL="742950" lvl="1" indent="-285750">
              <a:lnSpc>
                <a:spcPct val="90000"/>
              </a:lnSpc>
              <a:buFont typeface="Arial" panose="020B0604020202020204" pitchFamily="34" charset="0"/>
              <a:buChar char="•"/>
            </a:pPr>
            <a:r>
              <a:rPr lang="en-US" sz="1600" dirty="0"/>
              <a:t>EOs remain in full effect </a:t>
            </a:r>
          </a:p>
          <a:p>
            <a:pPr marL="742950" lvl="1" indent="-285750">
              <a:lnSpc>
                <a:spcPct val="90000"/>
              </a:lnSpc>
              <a:buFont typeface="Arial" panose="020B0604020202020204" pitchFamily="34" charset="0"/>
              <a:buChar char="•"/>
            </a:pPr>
            <a:endParaRPr lang="en-US" sz="1600" dirty="0"/>
          </a:p>
          <a:p>
            <a:pPr marL="742950" lvl="1" indent="-285750">
              <a:lnSpc>
                <a:spcPct val="90000"/>
              </a:lnSpc>
              <a:buFont typeface="Arial" panose="020B0604020202020204" pitchFamily="34" charset="0"/>
              <a:buChar char="•"/>
            </a:pPr>
            <a:r>
              <a:rPr lang="en-US" sz="1600" dirty="0"/>
              <a:t>Expedited permitting of GW recharge</a:t>
            </a:r>
          </a:p>
          <a:p>
            <a:pPr marL="742950" lvl="1" indent="-285750">
              <a:lnSpc>
                <a:spcPct val="90000"/>
              </a:lnSpc>
              <a:buFont typeface="Arial" panose="020B0604020202020204" pitchFamily="34" charset="0"/>
              <a:buChar char="•"/>
            </a:pPr>
            <a:endParaRPr lang="en-US" sz="1600" dirty="0"/>
          </a:p>
          <a:p>
            <a:pPr marL="742950" lvl="1" indent="-285750">
              <a:lnSpc>
                <a:spcPct val="90000"/>
              </a:lnSpc>
              <a:buFont typeface="Arial" panose="020B0604020202020204" pitchFamily="34" charset="0"/>
              <a:buChar char="•"/>
            </a:pPr>
            <a:r>
              <a:rPr lang="en-US" sz="1600" dirty="0"/>
              <a:t>Modified reservoir operations </a:t>
            </a:r>
          </a:p>
          <a:p>
            <a:pPr marL="742950" lvl="1" indent="-285750">
              <a:lnSpc>
                <a:spcPct val="90000"/>
              </a:lnSpc>
              <a:buFont typeface="Arial" panose="020B0604020202020204" pitchFamily="34" charset="0"/>
              <a:buChar char="•"/>
            </a:pPr>
            <a:endParaRPr lang="en-US" sz="1600" dirty="0"/>
          </a:p>
          <a:p>
            <a:pPr marL="742950" lvl="1" indent="-285750">
              <a:lnSpc>
                <a:spcPct val="90000"/>
              </a:lnSpc>
              <a:buFont typeface="Arial" panose="020B0604020202020204" pitchFamily="34" charset="0"/>
              <a:buChar char="•"/>
            </a:pPr>
            <a:r>
              <a:rPr lang="en-US" sz="1600" dirty="0"/>
              <a:t>State agencies to send recommendations by April 28 on necessary drought responses</a:t>
            </a:r>
          </a:p>
        </p:txBody>
      </p:sp>
    </p:spTree>
    <p:extLst>
      <p:ext uri="{BB962C8B-B14F-4D97-AF65-F5344CB8AC3E}">
        <p14:creationId xmlns:p14="http://schemas.microsoft.com/office/powerpoint/2010/main" val="48419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dirty="0"/>
              <a:t>Chelsea Haines</a:t>
            </a:r>
          </a:p>
        </p:txBody>
      </p:sp>
      <p:sp>
        <p:nvSpPr>
          <p:cNvPr id="6" name="Title 1">
            <a:extLst>
              <a:ext uri="{FF2B5EF4-FFF2-40B4-BE49-F238E27FC236}">
                <a16:creationId xmlns:a16="http://schemas.microsoft.com/office/drawing/2014/main" id="{359BBBC4-0A79-A6AC-2624-6D97E5879929}"/>
              </a:ext>
            </a:extLst>
          </p:cNvPr>
          <p:cNvSpPr>
            <a:spLocks noGrp="1"/>
          </p:cNvSpPr>
          <p:nvPr>
            <p:ph type="title"/>
          </p:nvPr>
        </p:nvSpPr>
        <p:spPr>
          <a:xfrm>
            <a:off x="457200" y="212651"/>
            <a:ext cx="8229600" cy="968743"/>
          </a:xfrm>
        </p:spPr>
        <p:txBody>
          <a:bodyPr anchor="b">
            <a:normAutofit/>
          </a:bodyPr>
          <a:lstStyle/>
          <a:p>
            <a:r>
              <a:rPr lang="en-US" dirty="0"/>
              <a:t>Drought &amp; Conservation Reporting Order	</a:t>
            </a:r>
          </a:p>
        </p:txBody>
      </p:sp>
      <p:sp>
        <p:nvSpPr>
          <p:cNvPr id="7" name="TextBox 6">
            <a:extLst>
              <a:ext uri="{FF2B5EF4-FFF2-40B4-BE49-F238E27FC236}">
                <a16:creationId xmlns:a16="http://schemas.microsoft.com/office/drawing/2014/main" id="{3466E621-723D-1A9F-74C0-681448689F6D}"/>
              </a:ext>
            </a:extLst>
          </p:cNvPr>
          <p:cNvSpPr txBox="1"/>
          <p:nvPr/>
        </p:nvSpPr>
        <p:spPr>
          <a:xfrm>
            <a:off x="457200" y="1662270"/>
            <a:ext cx="8357191" cy="784830"/>
          </a:xfrm>
          <a:prstGeom prst="rect">
            <a:avLst/>
          </a:prstGeom>
          <a:noFill/>
        </p:spPr>
        <p:txBody>
          <a:bodyPr wrap="square" lIns="91440" tIns="45720" rIns="91440" bIns="45720" anchor="t">
            <a:spAutoFit/>
          </a:bodyPr>
          <a:lstStyle/>
          <a:p>
            <a:pPr marL="742950" lvl="1"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p:txBody>
      </p:sp>
      <p:pic>
        <p:nvPicPr>
          <p:cNvPr id="11" name="Picture 10">
            <a:extLst>
              <a:ext uri="{FF2B5EF4-FFF2-40B4-BE49-F238E27FC236}">
                <a16:creationId xmlns:a16="http://schemas.microsoft.com/office/drawing/2014/main" id="{3F98C5CD-94FF-2F00-62F1-35F48EC89D8E}"/>
              </a:ext>
            </a:extLst>
          </p:cNvPr>
          <p:cNvPicPr>
            <a:picLocks noChangeAspect="1"/>
          </p:cNvPicPr>
          <p:nvPr/>
        </p:nvPicPr>
        <p:blipFill>
          <a:blip r:embed="rId2"/>
          <a:stretch>
            <a:fillRect/>
          </a:stretch>
        </p:blipFill>
        <p:spPr>
          <a:xfrm>
            <a:off x="261290" y="1363328"/>
            <a:ext cx="5321629" cy="4284123"/>
          </a:xfrm>
          <a:prstGeom prst="rect">
            <a:avLst/>
          </a:prstGeom>
        </p:spPr>
      </p:pic>
      <p:sp>
        <p:nvSpPr>
          <p:cNvPr id="12" name="TextBox 11">
            <a:extLst>
              <a:ext uri="{FF2B5EF4-FFF2-40B4-BE49-F238E27FC236}">
                <a16:creationId xmlns:a16="http://schemas.microsoft.com/office/drawing/2014/main" id="{02C2EBB1-2E5F-A457-A90A-2A2B690DD0CA}"/>
              </a:ext>
            </a:extLst>
          </p:cNvPr>
          <p:cNvSpPr txBox="1"/>
          <p:nvPr/>
        </p:nvSpPr>
        <p:spPr>
          <a:xfrm>
            <a:off x="5625737" y="1662888"/>
            <a:ext cx="3384564" cy="3194721"/>
          </a:xfrm>
          <a:prstGeom prst="rect">
            <a:avLst/>
          </a:prstGeom>
          <a:noFill/>
        </p:spPr>
        <p:txBody>
          <a:bodyPr wrap="square">
            <a:spAutoFit/>
          </a:bodyPr>
          <a:lstStyle/>
          <a:p>
            <a:pPr marL="285750" indent="-285750">
              <a:lnSpc>
                <a:spcPct val="90000"/>
              </a:lnSpc>
              <a:buFont typeface="Arial" panose="020B0604020202020204" pitchFamily="34" charset="0"/>
              <a:buChar char="•"/>
            </a:pPr>
            <a:r>
              <a:rPr lang="en-US" sz="1600" u="sng" dirty="0"/>
              <a:t>ACWA Concerns</a:t>
            </a:r>
          </a:p>
          <a:p>
            <a:pPr marL="285750" indent="-285750">
              <a:lnSpc>
                <a:spcPct val="90000"/>
              </a:lnSpc>
              <a:buFont typeface="Arial" panose="020B0604020202020204" pitchFamily="34" charset="0"/>
              <a:buChar char="•"/>
            </a:pPr>
            <a:endParaRPr lang="en-US" sz="1600" dirty="0"/>
          </a:p>
          <a:p>
            <a:pPr marL="742950" lvl="1" indent="-285750">
              <a:lnSpc>
                <a:spcPct val="90000"/>
              </a:lnSpc>
              <a:buFont typeface="Courier New" panose="02070309020205020404" pitchFamily="49" charset="0"/>
              <a:buChar char="o"/>
            </a:pPr>
            <a:r>
              <a:rPr lang="en-US" sz="1600" dirty="0"/>
              <a:t>Public Process</a:t>
            </a:r>
          </a:p>
          <a:p>
            <a:pPr marL="742950" lvl="1" indent="-285750">
              <a:lnSpc>
                <a:spcPct val="90000"/>
              </a:lnSpc>
              <a:buFont typeface="Courier New" panose="02070309020205020404" pitchFamily="49" charset="0"/>
              <a:buChar char="o"/>
            </a:pPr>
            <a:r>
              <a:rPr lang="en-US" sz="1600" dirty="0"/>
              <a:t>Purpose/ Benefit </a:t>
            </a:r>
          </a:p>
          <a:p>
            <a:pPr marL="742950" lvl="1" indent="-285750">
              <a:lnSpc>
                <a:spcPct val="90000"/>
              </a:lnSpc>
              <a:buFont typeface="Courier New" panose="02070309020205020404" pitchFamily="49" charset="0"/>
              <a:buChar char="o"/>
            </a:pPr>
            <a:r>
              <a:rPr lang="en-US" sz="1600" dirty="0"/>
              <a:t>Duplicative Reporting</a:t>
            </a:r>
          </a:p>
          <a:p>
            <a:pPr marL="742950" lvl="1" indent="-285750">
              <a:lnSpc>
                <a:spcPct val="90000"/>
              </a:lnSpc>
              <a:buFont typeface="Courier New" panose="02070309020205020404" pitchFamily="49" charset="0"/>
              <a:buChar char="o"/>
            </a:pPr>
            <a:r>
              <a:rPr lang="en-US" sz="1600" dirty="0"/>
              <a:t>Burden on Water Suppliers</a:t>
            </a:r>
          </a:p>
          <a:p>
            <a:pPr marL="742950" lvl="1" indent="-285750">
              <a:lnSpc>
                <a:spcPct val="90000"/>
              </a:lnSpc>
              <a:buFont typeface="Arial" panose="020B0604020202020204" pitchFamily="34" charset="0"/>
              <a:buChar char="•"/>
            </a:pPr>
            <a:endParaRPr lang="en-US" sz="1600" dirty="0"/>
          </a:p>
          <a:p>
            <a:pPr marL="285750" indent="-285750">
              <a:lnSpc>
                <a:spcPct val="90000"/>
              </a:lnSpc>
              <a:buFont typeface="Arial" panose="020B0604020202020204" pitchFamily="34" charset="0"/>
              <a:buChar char="•"/>
            </a:pPr>
            <a:r>
              <a:rPr lang="en-US" sz="1600" u="sng" dirty="0"/>
              <a:t>Technical Concerns</a:t>
            </a:r>
          </a:p>
          <a:p>
            <a:pPr marL="285750" indent="-285750">
              <a:lnSpc>
                <a:spcPct val="90000"/>
              </a:lnSpc>
              <a:buFont typeface="Arial" panose="020B0604020202020204" pitchFamily="34" charset="0"/>
              <a:buChar char="•"/>
            </a:pPr>
            <a:endParaRPr lang="en-US" sz="1600" u="sng" dirty="0"/>
          </a:p>
          <a:p>
            <a:pPr marL="742950" lvl="1" indent="-285750">
              <a:lnSpc>
                <a:spcPct val="90000"/>
              </a:lnSpc>
              <a:buFont typeface="Courier New" panose="02070309020205020404" pitchFamily="49" charset="0"/>
              <a:buChar char="o"/>
            </a:pPr>
            <a:r>
              <a:rPr lang="en-US" sz="1600" dirty="0"/>
              <a:t>Each Groundwater Well</a:t>
            </a:r>
          </a:p>
          <a:p>
            <a:pPr marL="742950" lvl="1" indent="-285750">
              <a:lnSpc>
                <a:spcPct val="90000"/>
              </a:lnSpc>
              <a:buFont typeface="Courier New" panose="02070309020205020404" pitchFamily="49" charset="0"/>
              <a:buChar char="o"/>
            </a:pPr>
            <a:r>
              <a:rPr lang="en-US" sz="1600" dirty="0"/>
              <a:t>Each Surface Water </a:t>
            </a:r>
          </a:p>
          <a:p>
            <a:pPr marL="742950" lvl="1" indent="-285750">
              <a:lnSpc>
                <a:spcPct val="90000"/>
              </a:lnSpc>
              <a:buFont typeface="Courier New" panose="02070309020205020404" pitchFamily="49" charset="0"/>
              <a:buChar char="o"/>
            </a:pPr>
            <a:r>
              <a:rPr lang="en-US" sz="1600" dirty="0"/>
              <a:t>Water loss </a:t>
            </a:r>
          </a:p>
          <a:p>
            <a:pPr marL="742950" lvl="1" indent="-285750">
              <a:lnSpc>
                <a:spcPct val="90000"/>
              </a:lnSpc>
              <a:buFont typeface="Courier New" panose="02070309020205020404" pitchFamily="49" charset="0"/>
              <a:buChar char="o"/>
            </a:pPr>
            <a:endParaRPr lang="en-US" sz="1600" dirty="0"/>
          </a:p>
          <a:p>
            <a:pPr marL="742950" lvl="1" indent="-285750">
              <a:lnSpc>
                <a:spcPct val="90000"/>
              </a:lnSpc>
              <a:buFont typeface="Courier New" panose="02070309020205020404" pitchFamily="49" charset="0"/>
              <a:buChar char="o"/>
            </a:pPr>
            <a:endParaRPr lang="en-US" sz="1600" dirty="0"/>
          </a:p>
        </p:txBody>
      </p:sp>
    </p:spTree>
    <p:extLst>
      <p:ext uri="{BB962C8B-B14F-4D97-AF65-F5344CB8AC3E}">
        <p14:creationId xmlns:p14="http://schemas.microsoft.com/office/powerpoint/2010/main" val="58200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9BBBC4-0A79-A6AC-2624-6D97E5879929}"/>
              </a:ext>
            </a:extLst>
          </p:cNvPr>
          <p:cNvSpPr>
            <a:spLocks noGrp="1"/>
          </p:cNvSpPr>
          <p:nvPr>
            <p:ph type="title"/>
          </p:nvPr>
        </p:nvSpPr>
        <p:spPr>
          <a:xfrm>
            <a:off x="457200" y="212651"/>
            <a:ext cx="8229600" cy="968743"/>
          </a:xfrm>
        </p:spPr>
        <p:txBody>
          <a:bodyPr vert="horz" lIns="91440" tIns="45720" rIns="91440" bIns="45720" rtlCol="0" anchor="b">
            <a:normAutofit/>
          </a:bodyPr>
          <a:lstStyle/>
          <a:p>
            <a:r>
              <a:rPr lang="en-US" kern="1200">
                <a:latin typeface="+mj-lt"/>
                <a:ea typeface="+mj-ea"/>
                <a:cs typeface="+mj-cs"/>
              </a:rPr>
              <a:t>Legislative Update 	</a:t>
            </a:r>
          </a:p>
        </p:txBody>
      </p:sp>
      <p:pic>
        <p:nvPicPr>
          <p:cNvPr id="5122" name="Picture 2" descr="California State Capitol - Wikipedia">
            <a:extLst>
              <a:ext uri="{FF2B5EF4-FFF2-40B4-BE49-F238E27FC236}">
                <a16:creationId xmlns:a16="http://schemas.microsoft.com/office/drawing/2014/main" id="{1EE55837-2BD1-D134-CE0B-9FC80B63BA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3" r="18480" b="-1"/>
          <a:stretch/>
        </p:blipFill>
        <p:spPr bwMode="auto">
          <a:xfrm>
            <a:off x="457200" y="1600201"/>
            <a:ext cx="4038600" cy="369669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vert="horz" lIns="91440" tIns="45720" rIns="91440" bIns="45720" rtlCol="0" anchor="t">
            <a:normAutofit/>
          </a:bodyPr>
          <a:lstStyle/>
          <a:p>
            <a:pPr>
              <a:lnSpc>
                <a:spcPct val="90000"/>
              </a:lnSpc>
              <a:spcAft>
                <a:spcPts val="600"/>
              </a:spcAft>
            </a:pPr>
            <a:r>
              <a:rPr lang="en-US" sz="1500" kern="1200">
                <a:latin typeface="+mn-lt"/>
                <a:ea typeface="+mn-ea"/>
                <a:cs typeface="+mn-cs"/>
              </a:rPr>
              <a:t>Julia Hall</a:t>
            </a:r>
          </a:p>
        </p:txBody>
      </p:sp>
      <p:sp>
        <p:nvSpPr>
          <p:cNvPr id="12" name="TextBox 11">
            <a:extLst>
              <a:ext uri="{FF2B5EF4-FFF2-40B4-BE49-F238E27FC236}">
                <a16:creationId xmlns:a16="http://schemas.microsoft.com/office/drawing/2014/main" id="{02C2EBB1-2E5F-A457-A90A-2A2B690DD0CA}"/>
              </a:ext>
            </a:extLst>
          </p:cNvPr>
          <p:cNvSpPr txBox="1"/>
          <p:nvPr/>
        </p:nvSpPr>
        <p:spPr>
          <a:xfrm>
            <a:off x="5186363" y="1600200"/>
            <a:ext cx="3500437" cy="3697288"/>
          </a:xfrm>
          <a:prstGeom prst="rect">
            <a:avLst/>
          </a:prstGeom>
        </p:spPr>
        <p:txBody>
          <a:bodyPr vert="horz" lIns="91440" tIns="45720" rIns="91440" bIns="45720" rtlCol="0">
            <a:normAutofit/>
          </a:bodyPr>
          <a:lstStyle/>
          <a:p>
            <a:pPr marL="342900" indent="-342900">
              <a:spcBef>
                <a:spcPct val="20000"/>
              </a:spcBef>
              <a:buFont typeface="Arial" panose="020B0604020202020204" pitchFamily="34" charset="0"/>
              <a:buChar char="•"/>
            </a:pPr>
            <a:r>
              <a:rPr lang="en-US" sz="2400" kern="1200" dirty="0">
                <a:latin typeface="+mn-lt"/>
                <a:ea typeface="+mn-ea"/>
                <a:cs typeface="+mn-cs"/>
              </a:rPr>
              <a:t>AB 1572 (Freidman)</a:t>
            </a:r>
          </a:p>
          <a:p>
            <a:pPr marL="342900" indent="-342900">
              <a:spcBef>
                <a:spcPct val="20000"/>
              </a:spcBef>
              <a:buFont typeface="Arial" panose="020B0604020202020204" pitchFamily="34" charset="0"/>
              <a:buChar char="•"/>
            </a:pPr>
            <a:endParaRPr lang="en-US" sz="2400" u="sng" kern="1200" dirty="0">
              <a:latin typeface="+mn-lt"/>
              <a:ea typeface="+mn-ea"/>
              <a:cs typeface="+mn-cs"/>
            </a:endParaRPr>
          </a:p>
          <a:p>
            <a:pPr marL="342900" indent="-342900">
              <a:spcBef>
                <a:spcPct val="20000"/>
              </a:spcBef>
              <a:buFont typeface="Arial" panose="020B0604020202020204" pitchFamily="34" charset="0"/>
              <a:buChar char="•"/>
            </a:pPr>
            <a:r>
              <a:rPr lang="en-US" sz="2400" kern="1200" dirty="0">
                <a:effectLst/>
                <a:latin typeface="+mn-lt"/>
                <a:ea typeface="+mn-ea"/>
                <a:cs typeface="+mn-cs"/>
              </a:rPr>
              <a:t>AB 1072 (Wicks)</a:t>
            </a:r>
          </a:p>
          <a:p>
            <a:pPr>
              <a:spcBef>
                <a:spcPct val="20000"/>
              </a:spcBef>
            </a:pPr>
            <a:endParaRPr lang="en-US" sz="2400" u="sng" kern="1200" dirty="0">
              <a:latin typeface="+mn-lt"/>
              <a:ea typeface="+mn-ea"/>
              <a:cs typeface="+mn-cs"/>
            </a:endParaRPr>
          </a:p>
          <a:p>
            <a:pPr>
              <a:spcBef>
                <a:spcPct val="20000"/>
              </a:spcBef>
            </a:pPr>
            <a:endParaRPr lang="en-US" sz="2400" kern="1200" dirty="0">
              <a:latin typeface="+mn-lt"/>
              <a:ea typeface="+mn-ea"/>
              <a:cs typeface="+mn-cs"/>
            </a:endParaRPr>
          </a:p>
          <a:p>
            <a:pPr>
              <a:spcBef>
                <a:spcPct val="20000"/>
              </a:spcBef>
            </a:pPr>
            <a:endParaRPr lang="en-US" sz="2400" kern="1200" dirty="0">
              <a:latin typeface="+mn-lt"/>
              <a:ea typeface="+mn-ea"/>
              <a:cs typeface="+mn-cs"/>
            </a:endParaRPr>
          </a:p>
          <a:p>
            <a:pPr>
              <a:spcBef>
                <a:spcPct val="20000"/>
              </a:spcBef>
            </a:pPr>
            <a:endParaRPr lang="en-US" sz="2400" kern="1200" dirty="0">
              <a:latin typeface="+mn-lt"/>
              <a:ea typeface="+mn-ea"/>
              <a:cs typeface="+mn-cs"/>
            </a:endParaRPr>
          </a:p>
        </p:txBody>
      </p:sp>
      <p:sp>
        <p:nvSpPr>
          <p:cNvPr id="7" name="TextBox 6">
            <a:extLst>
              <a:ext uri="{FF2B5EF4-FFF2-40B4-BE49-F238E27FC236}">
                <a16:creationId xmlns:a16="http://schemas.microsoft.com/office/drawing/2014/main" id="{3466E621-723D-1A9F-74C0-681448689F6D}"/>
              </a:ext>
            </a:extLst>
          </p:cNvPr>
          <p:cNvSpPr txBox="1"/>
          <p:nvPr/>
        </p:nvSpPr>
        <p:spPr>
          <a:xfrm>
            <a:off x="457200" y="1662270"/>
            <a:ext cx="8357191" cy="938719"/>
          </a:xfrm>
          <a:prstGeom prst="rect">
            <a:avLst/>
          </a:prstGeom>
          <a:noFill/>
        </p:spPr>
        <p:txBody>
          <a:bodyPr wrap="square" lIns="91440" tIns="45720" rIns="91440" bIns="45720" anchor="t">
            <a:spAutoFit/>
          </a:bodyPr>
          <a:lstStyle/>
          <a:p>
            <a:pPr marL="742950" lvl="1" indent="-285750">
              <a:spcAft>
                <a:spcPts val="600"/>
              </a:spcAft>
              <a:buFont typeface="Courier New" panose="02070309020205020404" pitchFamily="49" charset="0"/>
              <a:buChar char="o"/>
            </a:pPr>
            <a:endParaRPr lang="en-US" sz="1500"/>
          </a:p>
          <a:p>
            <a:pPr marL="1200150" lvl="2" indent="-285750">
              <a:spcAft>
                <a:spcPts val="600"/>
              </a:spcAft>
              <a:buFont typeface="Courier New" panose="02070309020205020404" pitchFamily="49" charset="0"/>
              <a:buChar char="o"/>
            </a:pPr>
            <a:endParaRPr lang="en-US" sz="1500"/>
          </a:p>
          <a:p>
            <a:pPr marL="1200150" lvl="2" indent="-285750">
              <a:spcAft>
                <a:spcPts val="600"/>
              </a:spcAft>
              <a:buFont typeface="Courier New" panose="02070309020205020404" pitchFamily="49" charset="0"/>
              <a:buChar char="o"/>
            </a:pPr>
            <a:endParaRPr lang="en-US" sz="1500"/>
          </a:p>
        </p:txBody>
      </p:sp>
    </p:spTree>
    <p:extLst>
      <p:ext uri="{BB962C8B-B14F-4D97-AF65-F5344CB8AC3E}">
        <p14:creationId xmlns:p14="http://schemas.microsoft.com/office/powerpoint/2010/main" val="377092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369FDB54-3E67-3C6E-255D-3039EB1F2AA2}"/>
              </a:ext>
            </a:extLst>
          </p:cNvPr>
          <p:cNvPicPr>
            <a:picLocks noChangeAspect="1"/>
          </p:cNvPicPr>
          <p:nvPr/>
        </p:nvPicPr>
        <p:blipFill>
          <a:blip r:embed="rId2"/>
          <a:stretch>
            <a:fillRect/>
          </a:stretch>
        </p:blipFill>
        <p:spPr>
          <a:xfrm>
            <a:off x="457200" y="1399706"/>
            <a:ext cx="8407400" cy="2077973"/>
          </a:xfrm>
          <a:prstGeom prst="rect">
            <a:avLst/>
          </a:prstGeom>
          <a:noFill/>
        </p:spPr>
      </p:pic>
      <p:sp>
        <p:nvSpPr>
          <p:cNvPr id="3" name="Content Placeholder 2">
            <a:extLst>
              <a:ext uri="{FF2B5EF4-FFF2-40B4-BE49-F238E27FC236}">
                <a16:creationId xmlns:a16="http://schemas.microsoft.com/office/drawing/2014/main" id="{42FAC01D-6CB4-41C8-B104-FC7BB404E9B5}"/>
              </a:ext>
            </a:extLst>
          </p:cNvPr>
          <p:cNvSpPr>
            <a:spLocks noGrp="1"/>
          </p:cNvSpPr>
          <p:nvPr>
            <p:ph type="body" sz="quarter" idx="13"/>
          </p:nvPr>
        </p:nvSpPr>
        <p:spPr>
          <a:xfrm>
            <a:off x="457200" y="1044943"/>
            <a:ext cx="8229600" cy="318385"/>
          </a:xfrm>
        </p:spPr>
        <p:txBody>
          <a:bodyPr anchor="t">
            <a:normAutofit/>
          </a:bodyPr>
          <a:lstStyle/>
          <a:p>
            <a:pPr marL="342900" lvl="1" indent="-342900">
              <a:lnSpc>
                <a:spcPct val="90000"/>
              </a:lnSpc>
            </a:pPr>
            <a:endParaRPr lang="en-US" sz="1500">
              <a:solidFill>
                <a:srgbClr val="3BB6B3"/>
              </a:solidFill>
            </a:endParaRPr>
          </a:p>
          <a:p>
            <a:pPr marL="400050" lvl="2" indent="0">
              <a:lnSpc>
                <a:spcPct val="90000"/>
              </a:lnSpc>
              <a:buNone/>
            </a:pPr>
            <a:endParaRPr lang="en-US" sz="1500">
              <a:solidFill>
                <a:srgbClr val="3BB6B3"/>
              </a:solidFill>
            </a:endParaRPr>
          </a:p>
          <a:p>
            <a:pPr>
              <a:lnSpc>
                <a:spcPct val="90000"/>
              </a:lnSpc>
            </a:pPr>
            <a:endParaRPr lang="en-US" sz="1500" dirty="0"/>
          </a:p>
        </p:txBody>
      </p:sp>
      <p:sp>
        <p:nvSpPr>
          <p:cNvPr id="8" name="TextBox 7">
            <a:extLst>
              <a:ext uri="{FF2B5EF4-FFF2-40B4-BE49-F238E27FC236}">
                <a16:creationId xmlns:a16="http://schemas.microsoft.com/office/drawing/2014/main" id="{7C188F69-465F-72FD-18F2-E5953E3CEA00}"/>
              </a:ext>
            </a:extLst>
          </p:cNvPr>
          <p:cNvSpPr txBox="1"/>
          <p:nvPr/>
        </p:nvSpPr>
        <p:spPr>
          <a:xfrm>
            <a:off x="2425704" y="3167390"/>
            <a:ext cx="1066800" cy="523220"/>
          </a:xfrm>
          <a:prstGeom prst="rect">
            <a:avLst/>
          </a:prstGeom>
          <a:noFill/>
        </p:spPr>
        <p:txBody>
          <a:bodyPr wrap="square" rtlCol="0">
            <a:spAutoFit/>
          </a:bodyPr>
          <a:lstStyle/>
          <a:p>
            <a:pPr algn="ctr"/>
            <a:r>
              <a:rPr lang="en-US" sz="1400" dirty="0"/>
              <a:t>42 gpcd by 2030</a:t>
            </a:r>
          </a:p>
        </p:txBody>
      </p:sp>
      <p:sp>
        <p:nvSpPr>
          <p:cNvPr id="9" name="TextBox 8">
            <a:extLst>
              <a:ext uri="{FF2B5EF4-FFF2-40B4-BE49-F238E27FC236}">
                <a16:creationId xmlns:a16="http://schemas.microsoft.com/office/drawing/2014/main" id="{BED621E6-EF84-511F-DF2C-AE35394F12E3}"/>
              </a:ext>
            </a:extLst>
          </p:cNvPr>
          <p:cNvSpPr txBox="1"/>
          <p:nvPr/>
        </p:nvSpPr>
        <p:spPr>
          <a:xfrm>
            <a:off x="3860801" y="3204616"/>
            <a:ext cx="1066800" cy="523220"/>
          </a:xfrm>
          <a:prstGeom prst="rect">
            <a:avLst/>
          </a:prstGeom>
          <a:noFill/>
        </p:spPr>
        <p:txBody>
          <a:bodyPr wrap="square" rtlCol="0">
            <a:spAutoFit/>
          </a:bodyPr>
          <a:lstStyle/>
          <a:p>
            <a:pPr algn="ctr"/>
            <a:r>
              <a:rPr lang="en-US" sz="1400" dirty="0"/>
              <a:t>*0.63 ETF by 2030</a:t>
            </a:r>
          </a:p>
        </p:txBody>
      </p:sp>
      <p:sp>
        <p:nvSpPr>
          <p:cNvPr id="10" name="TextBox 9">
            <a:extLst>
              <a:ext uri="{FF2B5EF4-FFF2-40B4-BE49-F238E27FC236}">
                <a16:creationId xmlns:a16="http://schemas.microsoft.com/office/drawing/2014/main" id="{E8A7ED2F-8894-8220-AF46-7B43834AF8D4}"/>
              </a:ext>
            </a:extLst>
          </p:cNvPr>
          <p:cNvSpPr txBox="1"/>
          <p:nvPr/>
        </p:nvSpPr>
        <p:spPr>
          <a:xfrm>
            <a:off x="5283200" y="3148090"/>
            <a:ext cx="1066800"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hlinkClick r:id="rId3"/>
              </a:rPr>
              <a:t>Individual System Loss Standards</a:t>
            </a:r>
            <a:r>
              <a:rPr lang="en-US" sz="1400" dirty="0"/>
              <a:t> or alternative compliance pathway</a:t>
            </a:r>
          </a:p>
        </p:txBody>
      </p:sp>
      <p:sp>
        <p:nvSpPr>
          <p:cNvPr id="11" name="TextBox 10">
            <a:extLst>
              <a:ext uri="{FF2B5EF4-FFF2-40B4-BE49-F238E27FC236}">
                <a16:creationId xmlns:a16="http://schemas.microsoft.com/office/drawing/2014/main" id="{08AB06C3-E3A1-0269-1244-81F0E3F3206A}"/>
              </a:ext>
            </a:extLst>
          </p:cNvPr>
          <p:cNvSpPr txBox="1"/>
          <p:nvPr/>
        </p:nvSpPr>
        <p:spPr>
          <a:xfrm>
            <a:off x="6540500" y="3204616"/>
            <a:ext cx="1066800" cy="1569660"/>
          </a:xfrm>
          <a:prstGeom prst="rect">
            <a:avLst/>
          </a:prstGeom>
          <a:noFill/>
        </p:spPr>
        <p:txBody>
          <a:bodyPr wrap="square" rtlCol="0">
            <a:spAutoFit/>
          </a:bodyPr>
          <a:lstStyle/>
          <a:p>
            <a:pPr algn="ctr"/>
            <a:r>
              <a:rPr lang="en-US" sz="1200" dirty="0"/>
              <a:t>*Sufficient evidence supports the establishment of 8 variances identified in the legislation”</a:t>
            </a:r>
          </a:p>
        </p:txBody>
      </p:sp>
      <p:sp>
        <p:nvSpPr>
          <p:cNvPr id="12" name="TextBox 11">
            <a:extLst>
              <a:ext uri="{FF2B5EF4-FFF2-40B4-BE49-F238E27FC236}">
                <a16:creationId xmlns:a16="http://schemas.microsoft.com/office/drawing/2014/main" id="{01EF9576-4488-9D85-0506-708D328015D8}"/>
              </a:ext>
            </a:extLst>
          </p:cNvPr>
          <p:cNvSpPr txBox="1"/>
          <p:nvPr/>
        </p:nvSpPr>
        <p:spPr>
          <a:xfrm>
            <a:off x="5060950" y="5475383"/>
            <a:ext cx="3175000" cy="307777"/>
          </a:xfrm>
          <a:prstGeom prst="rect">
            <a:avLst/>
          </a:prstGeom>
          <a:noFill/>
        </p:spPr>
        <p:txBody>
          <a:bodyPr wrap="square" rtlCol="0">
            <a:spAutoFit/>
          </a:bodyPr>
          <a:lstStyle/>
          <a:p>
            <a:r>
              <a:rPr lang="en-US" sz="1400" dirty="0"/>
              <a:t>* DWR recommendation; not final</a:t>
            </a:r>
          </a:p>
        </p:txBody>
      </p:sp>
      <p:sp>
        <p:nvSpPr>
          <p:cNvPr id="13" name="TextBox 12">
            <a:extLst>
              <a:ext uri="{FF2B5EF4-FFF2-40B4-BE49-F238E27FC236}">
                <a16:creationId xmlns:a16="http://schemas.microsoft.com/office/drawing/2014/main" id="{6A018BED-95C0-1320-053B-6BD096C84ED2}"/>
              </a:ext>
            </a:extLst>
          </p:cNvPr>
          <p:cNvSpPr txBox="1"/>
          <p:nvPr/>
        </p:nvSpPr>
        <p:spPr>
          <a:xfrm>
            <a:off x="7702550" y="3178868"/>
            <a:ext cx="1066800" cy="461665"/>
          </a:xfrm>
          <a:prstGeom prst="rect">
            <a:avLst/>
          </a:prstGeom>
          <a:noFill/>
        </p:spPr>
        <p:txBody>
          <a:bodyPr wrap="square" rtlCol="0">
            <a:spAutoFit/>
          </a:bodyPr>
          <a:lstStyle/>
          <a:p>
            <a:pPr algn="ctr"/>
            <a:r>
              <a:rPr lang="en-US" sz="1200" dirty="0"/>
              <a:t>Defined in legislation </a:t>
            </a:r>
          </a:p>
        </p:txBody>
      </p:sp>
      <p:sp>
        <p:nvSpPr>
          <p:cNvPr id="14" name="Title 1">
            <a:extLst>
              <a:ext uri="{FF2B5EF4-FFF2-40B4-BE49-F238E27FC236}">
                <a16:creationId xmlns:a16="http://schemas.microsoft.com/office/drawing/2014/main" id="{78D5B77F-42EB-F948-F995-40E0A81B2DEF}"/>
              </a:ext>
            </a:extLst>
          </p:cNvPr>
          <p:cNvSpPr>
            <a:spLocks noGrp="1"/>
          </p:cNvSpPr>
          <p:nvPr>
            <p:ph type="title"/>
          </p:nvPr>
        </p:nvSpPr>
        <p:spPr>
          <a:xfrm>
            <a:off x="457200" y="212651"/>
            <a:ext cx="8229600" cy="968743"/>
          </a:xfrm>
        </p:spPr>
        <p:txBody>
          <a:bodyPr anchor="b">
            <a:normAutofit/>
          </a:bodyPr>
          <a:lstStyle/>
          <a:p>
            <a:r>
              <a:rPr lang="en-US" dirty="0"/>
              <a:t>Water Use Objective Update</a:t>
            </a:r>
          </a:p>
        </p:txBody>
      </p:sp>
      <p:sp>
        <p:nvSpPr>
          <p:cNvPr id="15" name="Text Placeholder 3">
            <a:extLst>
              <a:ext uri="{FF2B5EF4-FFF2-40B4-BE49-F238E27FC236}">
                <a16:creationId xmlns:a16="http://schemas.microsoft.com/office/drawing/2014/main" id="{6F5DEE8F-CF8B-B0A9-CFA7-342DE34D03BA}"/>
              </a:ext>
            </a:extLst>
          </p:cNvPr>
          <p:cNvSpPr txBox="1">
            <a:spLocks/>
          </p:cNvSpPr>
          <p:nvPr/>
        </p:nvSpPr>
        <p:spPr>
          <a:xfrm>
            <a:off x="609600" y="1197343"/>
            <a:ext cx="8229600" cy="318385"/>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ts val="0"/>
              </a:spcBef>
              <a:buFont typeface="Arial"/>
              <a:buNone/>
              <a:defRPr sz="2800" kern="1200">
                <a:solidFill>
                  <a:srgbClr val="3BB6B3"/>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ts val="600"/>
              </a:spcAft>
            </a:pPr>
            <a:r>
              <a:rPr lang="en-US" sz="1500" dirty="0"/>
              <a:t>Elizabeth Lovsted</a:t>
            </a:r>
          </a:p>
        </p:txBody>
      </p:sp>
    </p:spTree>
    <p:extLst>
      <p:ext uri="{BB962C8B-B14F-4D97-AF65-F5344CB8AC3E}">
        <p14:creationId xmlns:p14="http://schemas.microsoft.com/office/powerpoint/2010/main" val="409178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AC01D-6CB4-41C8-B104-FC7BB404E9B5}"/>
              </a:ext>
            </a:extLst>
          </p:cNvPr>
          <p:cNvSpPr>
            <a:spLocks noGrp="1"/>
          </p:cNvSpPr>
          <p:nvPr>
            <p:ph type="body" sz="quarter" idx="13"/>
          </p:nvPr>
        </p:nvSpPr>
        <p:spPr>
          <a:xfrm>
            <a:off x="457200" y="1044943"/>
            <a:ext cx="8229600" cy="318385"/>
          </a:xfrm>
        </p:spPr>
        <p:txBody>
          <a:bodyPr anchor="t">
            <a:normAutofit/>
          </a:bodyPr>
          <a:lstStyle/>
          <a:p>
            <a:pPr marL="342900" lvl="1" indent="-342900">
              <a:lnSpc>
                <a:spcPct val="90000"/>
              </a:lnSpc>
            </a:pPr>
            <a:endParaRPr lang="en-US" sz="1500">
              <a:solidFill>
                <a:srgbClr val="3BB6B3"/>
              </a:solidFill>
            </a:endParaRPr>
          </a:p>
          <a:p>
            <a:pPr marL="400050" lvl="2" indent="0">
              <a:lnSpc>
                <a:spcPct val="90000"/>
              </a:lnSpc>
              <a:buNone/>
            </a:pPr>
            <a:endParaRPr lang="en-US" sz="1500">
              <a:solidFill>
                <a:srgbClr val="3BB6B3"/>
              </a:solidFill>
            </a:endParaRPr>
          </a:p>
          <a:p>
            <a:pPr>
              <a:lnSpc>
                <a:spcPct val="90000"/>
              </a:lnSpc>
            </a:pPr>
            <a:endParaRPr lang="en-US" sz="1500" dirty="0"/>
          </a:p>
        </p:txBody>
      </p:sp>
      <p:sp>
        <p:nvSpPr>
          <p:cNvPr id="4" name="Text Placeholder 3">
            <a:extLst>
              <a:ext uri="{FF2B5EF4-FFF2-40B4-BE49-F238E27FC236}">
                <a16:creationId xmlns:a16="http://schemas.microsoft.com/office/drawing/2014/main" id="{3173A5C6-7F43-E1C3-6064-F9896F140D18}"/>
              </a:ext>
            </a:extLst>
          </p:cNvPr>
          <p:cNvSpPr txBox="1">
            <a:spLocks/>
          </p:cNvSpPr>
          <p:nvPr/>
        </p:nvSpPr>
        <p:spPr>
          <a:xfrm>
            <a:off x="609600" y="1197343"/>
            <a:ext cx="8229600" cy="318385"/>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ts val="0"/>
              </a:spcBef>
              <a:buFont typeface="Arial"/>
              <a:buNone/>
              <a:defRPr sz="2800" kern="1200">
                <a:solidFill>
                  <a:srgbClr val="3BB6B3"/>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ts val="600"/>
              </a:spcAft>
            </a:pPr>
            <a:r>
              <a:rPr lang="en-US" sz="1500" dirty="0"/>
              <a:t>Elizabeth Lovsted </a:t>
            </a:r>
          </a:p>
        </p:txBody>
      </p:sp>
      <p:sp>
        <p:nvSpPr>
          <p:cNvPr id="14" name="Title 1">
            <a:extLst>
              <a:ext uri="{FF2B5EF4-FFF2-40B4-BE49-F238E27FC236}">
                <a16:creationId xmlns:a16="http://schemas.microsoft.com/office/drawing/2014/main" id="{78D5B77F-42EB-F948-F995-40E0A81B2DEF}"/>
              </a:ext>
            </a:extLst>
          </p:cNvPr>
          <p:cNvSpPr>
            <a:spLocks noGrp="1"/>
          </p:cNvSpPr>
          <p:nvPr>
            <p:ph type="title"/>
          </p:nvPr>
        </p:nvSpPr>
        <p:spPr>
          <a:xfrm>
            <a:off x="457200" y="212651"/>
            <a:ext cx="8229600" cy="968743"/>
          </a:xfrm>
        </p:spPr>
        <p:txBody>
          <a:bodyPr anchor="b">
            <a:normAutofit/>
          </a:bodyPr>
          <a:lstStyle/>
          <a:p>
            <a:r>
              <a:rPr lang="en-US" dirty="0"/>
              <a:t>Water Use Objective Update</a:t>
            </a:r>
          </a:p>
        </p:txBody>
      </p:sp>
      <p:sp>
        <p:nvSpPr>
          <p:cNvPr id="2" name="TextBox 1">
            <a:extLst>
              <a:ext uri="{FF2B5EF4-FFF2-40B4-BE49-F238E27FC236}">
                <a16:creationId xmlns:a16="http://schemas.microsoft.com/office/drawing/2014/main" id="{AA155E3E-D5AD-DED9-0C81-DDD13A5D4C0C}"/>
              </a:ext>
            </a:extLst>
          </p:cNvPr>
          <p:cNvSpPr txBox="1"/>
          <p:nvPr/>
        </p:nvSpPr>
        <p:spPr>
          <a:xfrm>
            <a:off x="457199" y="1736504"/>
            <a:ext cx="5384801" cy="2751522"/>
          </a:xfrm>
          <a:prstGeom prst="rect">
            <a:avLst/>
          </a:prstGeom>
          <a:noFill/>
        </p:spPr>
        <p:txBody>
          <a:bodyPr wrap="square">
            <a:spAutoFit/>
          </a:bodyPr>
          <a:lstStyle/>
          <a:p>
            <a:pPr marL="285750" indent="-285750">
              <a:lnSpc>
                <a:spcPct val="90000"/>
              </a:lnSpc>
              <a:buFont typeface="Arial" panose="020B0604020202020204" pitchFamily="34" charset="0"/>
              <a:buChar char="•"/>
            </a:pPr>
            <a:r>
              <a:rPr lang="en-US" sz="1600" dirty="0">
                <a:solidFill>
                  <a:srgbClr val="111111"/>
                </a:solidFill>
                <a:latin typeface="Source Sans Pro" panose="020B0503030403020204" pitchFamily="34" charset="0"/>
              </a:rPr>
              <a:t>Next Steps:</a:t>
            </a:r>
            <a:endParaRPr lang="en-US" sz="1600" b="0" i="0" dirty="0">
              <a:solidFill>
                <a:srgbClr val="111111"/>
              </a:solidFill>
              <a:effectLst/>
              <a:latin typeface="Source Sans Pro" panose="020B0503030403020204" pitchFamily="34" charset="0"/>
            </a:endParaRPr>
          </a:p>
          <a:p>
            <a:pPr marL="742950" lvl="1" indent="-285750">
              <a:lnSpc>
                <a:spcPct val="90000"/>
              </a:lnSpc>
              <a:buFont typeface="Arial" panose="020B0604020202020204" pitchFamily="34" charset="0"/>
              <a:buChar char="•"/>
            </a:pPr>
            <a:endParaRPr lang="en-US" sz="1600" dirty="0">
              <a:solidFill>
                <a:srgbClr val="111111"/>
              </a:solidFill>
              <a:latin typeface="Source Sans Pro" panose="020B0503030403020204" pitchFamily="34" charset="0"/>
            </a:endParaRPr>
          </a:p>
          <a:p>
            <a:pPr marL="742950" lvl="1" indent="-285750">
              <a:lnSpc>
                <a:spcPct val="90000"/>
              </a:lnSpc>
              <a:buFont typeface="Courier New" panose="02070309020205020404" pitchFamily="49" charset="0"/>
              <a:buChar char="o"/>
            </a:pPr>
            <a:r>
              <a:rPr lang="en-US" sz="1600" b="0" i="0" dirty="0">
                <a:solidFill>
                  <a:srgbClr val="111111"/>
                </a:solidFill>
                <a:effectLst/>
                <a:latin typeface="Source Sans Pro" panose="020B0503030403020204" pitchFamily="34" charset="0"/>
              </a:rPr>
              <a:t>Standardized Regulatory Impact Assessment (SRIA)</a:t>
            </a:r>
          </a:p>
          <a:p>
            <a:pPr marL="1200150" lvl="2" indent="-285750">
              <a:lnSpc>
                <a:spcPct val="90000"/>
              </a:lnSpc>
              <a:buFont typeface="Wingdings" panose="05000000000000000000" pitchFamily="2" charset="2"/>
              <a:buChar char="§"/>
            </a:pPr>
            <a:r>
              <a:rPr lang="en-US" sz="1600" dirty="0">
                <a:solidFill>
                  <a:srgbClr val="111111"/>
                </a:solidFill>
                <a:latin typeface="Source Sans Pro" panose="020B0503030403020204" pitchFamily="34" charset="0"/>
              </a:rPr>
              <a:t>Any Day (visit </a:t>
            </a:r>
            <a:r>
              <a:rPr lang="en-US" sz="1600" dirty="0">
                <a:solidFill>
                  <a:srgbClr val="111111"/>
                </a:solidFill>
                <a:latin typeface="Source Sans Pro" panose="020B0503030403020204" pitchFamily="34" charset="0"/>
                <a:hlinkClick r:id="rId2"/>
              </a:rPr>
              <a:t>link</a:t>
            </a:r>
            <a:r>
              <a:rPr lang="en-US" sz="1600" dirty="0">
                <a:solidFill>
                  <a:srgbClr val="111111"/>
                </a:solidFill>
                <a:latin typeface="Source Sans Pro" panose="020B0503030403020204" pitchFamily="34" charset="0"/>
              </a:rPr>
              <a:t>)</a:t>
            </a:r>
          </a:p>
          <a:p>
            <a:pPr marL="742950" lvl="1" indent="-285750">
              <a:lnSpc>
                <a:spcPct val="90000"/>
              </a:lnSpc>
              <a:buFont typeface="Arial" panose="020B0604020202020204" pitchFamily="34" charset="0"/>
              <a:buChar char="•"/>
            </a:pPr>
            <a:endParaRPr lang="en-US" sz="1600" dirty="0">
              <a:solidFill>
                <a:srgbClr val="111111"/>
              </a:solidFill>
              <a:latin typeface="Source Sans Pro" panose="020B0503030403020204" pitchFamily="34" charset="0"/>
            </a:endParaRPr>
          </a:p>
          <a:p>
            <a:pPr marL="742950" lvl="1" indent="-285750">
              <a:lnSpc>
                <a:spcPct val="90000"/>
              </a:lnSpc>
              <a:buFont typeface="Courier New" panose="02070309020205020404" pitchFamily="49" charset="0"/>
              <a:buChar char="o"/>
            </a:pPr>
            <a:r>
              <a:rPr lang="en-US" sz="1600" dirty="0">
                <a:solidFill>
                  <a:srgbClr val="111111"/>
                </a:solidFill>
                <a:latin typeface="Source Sans Pro" panose="020B0503030403020204" pitchFamily="34" charset="0"/>
              </a:rPr>
              <a:t>March 22 – State Water Board Workshop </a:t>
            </a:r>
          </a:p>
          <a:p>
            <a:pPr marL="1200150" lvl="2" indent="-285750">
              <a:lnSpc>
                <a:spcPct val="90000"/>
              </a:lnSpc>
              <a:buFont typeface="Wingdings" panose="05000000000000000000" pitchFamily="2" charset="2"/>
              <a:buChar char="§"/>
            </a:pPr>
            <a:r>
              <a:rPr lang="en-US" sz="1600" dirty="0">
                <a:solidFill>
                  <a:srgbClr val="111111"/>
                </a:solidFill>
                <a:latin typeface="Source Sans Pro" panose="020B0503030403020204" pitchFamily="34" charset="0"/>
              </a:rPr>
              <a:t>ACWA has requested a water supplier panel</a:t>
            </a:r>
          </a:p>
          <a:p>
            <a:pPr marL="1200150" lvl="2" indent="-285750">
              <a:lnSpc>
                <a:spcPct val="90000"/>
              </a:lnSpc>
              <a:buFont typeface="Wingdings" panose="05000000000000000000" pitchFamily="2" charset="2"/>
              <a:buChar char="§"/>
            </a:pPr>
            <a:r>
              <a:rPr lang="en-US" sz="1600" dirty="0">
                <a:solidFill>
                  <a:srgbClr val="111111"/>
                </a:solidFill>
                <a:latin typeface="Source Sans Pro" panose="020B0503030403020204" pitchFamily="34" charset="0"/>
              </a:rPr>
              <a:t>Board may provide guidance to staff</a:t>
            </a:r>
          </a:p>
          <a:p>
            <a:pPr marL="1200150" lvl="2" indent="-285750">
              <a:lnSpc>
                <a:spcPct val="90000"/>
              </a:lnSpc>
              <a:buFont typeface="Courier New" panose="02070309020205020404" pitchFamily="49" charset="0"/>
              <a:buChar char="o"/>
            </a:pPr>
            <a:endParaRPr lang="en-US" sz="1600" dirty="0">
              <a:solidFill>
                <a:srgbClr val="111111"/>
              </a:solidFill>
              <a:latin typeface="Source Sans Pro" panose="020B0503030403020204" pitchFamily="34" charset="0"/>
            </a:endParaRPr>
          </a:p>
          <a:p>
            <a:pPr marL="742950" lvl="1" indent="-285750">
              <a:lnSpc>
                <a:spcPct val="90000"/>
              </a:lnSpc>
              <a:buFont typeface="Courier New" panose="02070309020205020404" pitchFamily="49" charset="0"/>
              <a:buChar char="o"/>
            </a:pPr>
            <a:r>
              <a:rPr lang="en-US" sz="1600" dirty="0">
                <a:solidFill>
                  <a:srgbClr val="111111"/>
                </a:solidFill>
                <a:latin typeface="Source Sans Pro" panose="020B0503030403020204" pitchFamily="34" charset="0"/>
              </a:rPr>
              <a:t>Formal Rulemaking </a:t>
            </a:r>
          </a:p>
          <a:p>
            <a:pPr marL="742950" lvl="1" indent="-285750">
              <a:lnSpc>
                <a:spcPct val="90000"/>
              </a:lnSpc>
              <a:buFont typeface="Courier New" panose="02070309020205020404" pitchFamily="49" charset="0"/>
              <a:buChar char="o"/>
            </a:pPr>
            <a:endParaRPr lang="en-US" sz="1600" dirty="0">
              <a:solidFill>
                <a:srgbClr val="111111"/>
              </a:solidFill>
              <a:latin typeface="Source Sans Pro" panose="020B0503030403020204" pitchFamily="34" charset="0"/>
            </a:endParaRPr>
          </a:p>
          <a:p>
            <a:pPr marL="742950" lvl="1" indent="-285750">
              <a:lnSpc>
                <a:spcPct val="90000"/>
              </a:lnSpc>
              <a:buFont typeface="Courier New" panose="02070309020205020404" pitchFamily="49" charset="0"/>
              <a:buChar char="o"/>
            </a:pPr>
            <a:r>
              <a:rPr lang="en-US" sz="1600" dirty="0">
                <a:solidFill>
                  <a:srgbClr val="111111"/>
                </a:solidFill>
                <a:latin typeface="Source Sans Pro" panose="020B0503030403020204" pitchFamily="34" charset="0"/>
              </a:rPr>
              <a:t>End of the Year Adoption?</a:t>
            </a:r>
          </a:p>
        </p:txBody>
      </p:sp>
      <p:pic>
        <p:nvPicPr>
          <p:cNvPr id="15" name="Picture 14">
            <a:extLst>
              <a:ext uri="{FF2B5EF4-FFF2-40B4-BE49-F238E27FC236}">
                <a16:creationId xmlns:a16="http://schemas.microsoft.com/office/drawing/2014/main" id="{FD64A432-0F3C-A063-6640-DF279F68E436}"/>
              </a:ext>
            </a:extLst>
          </p:cNvPr>
          <p:cNvPicPr>
            <a:picLocks noChangeAspect="1"/>
          </p:cNvPicPr>
          <p:nvPr/>
        </p:nvPicPr>
        <p:blipFill>
          <a:blip r:embed="rId3"/>
          <a:stretch>
            <a:fillRect/>
          </a:stretch>
        </p:blipFill>
        <p:spPr>
          <a:xfrm>
            <a:off x="5416410" y="1888904"/>
            <a:ext cx="2984639" cy="2814530"/>
          </a:xfrm>
          <a:prstGeom prst="rect">
            <a:avLst/>
          </a:prstGeom>
        </p:spPr>
      </p:pic>
    </p:spTree>
    <p:extLst>
      <p:ext uri="{BB962C8B-B14F-4D97-AF65-F5344CB8AC3E}">
        <p14:creationId xmlns:p14="http://schemas.microsoft.com/office/powerpoint/2010/main" val="373673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AC01D-6CB4-41C8-B104-FC7BB404E9B5}"/>
              </a:ext>
            </a:extLst>
          </p:cNvPr>
          <p:cNvSpPr>
            <a:spLocks noGrp="1"/>
          </p:cNvSpPr>
          <p:nvPr>
            <p:ph type="body" sz="quarter" idx="13"/>
          </p:nvPr>
        </p:nvSpPr>
        <p:spPr>
          <a:xfrm>
            <a:off x="457200" y="1044943"/>
            <a:ext cx="8229600" cy="318385"/>
          </a:xfrm>
        </p:spPr>
        <p:txBody>
          <a:bodyPr anchor="t">
            <a:normAutofit/>
          </a:bodyPr>
          <a:lstStyle/>
          <a:p>
            <a:pPr marL="342900" lvl="1" indent="-342900">
              <a:lnSpc>
                <a:spcPct val="90000"/>
              </a:lnSpc>
            </a:pPr>
            <a:endParaRPr lang="en-US" sz="1500">
              <a:solidFill>
                <a:srgbClr val="3BB6B3"/>
              </a:solidFill>
            </a:endParaRPr>
          </a:p>
          <a:p>
            <a:pPr marL="400050" lvl="2" indent="0">
              <a:lnSpc>
                <a:spcPct val="90000"/>
              </a:lnSpc>
              <a:buNone/>
            </a:pPr>
            <a:endParaRPr lang="en-US" sz="1500">
              <a:solidFill>
                <a:srgbClr val="3BB6B3"/>
              </a:solidFill>
            </a:endParaRPr>
          </a:p>
          <a:p>
            <a:pPr>
              <a:lnSpc>
                <a:spcPct val="90000"/>
              </a:lnSpc>
            </a:pPr>
            <a:endParaRPr lang="en-US" sz="1500" dirty="0"/>
          </a:p>
        </p:txBody>
      </p:sp>
      <p:sp>
        <p:nvSpPr>
          <p:cNvPr id="4" name="Text Placeholder 3">
            <a:extLst>
              <a:ext uri="{FF2B5EF4-FFF2-40B4-BE49-F238E27FC236}">
                <a16:creationId xmlns:a16="http://schemas.microsoft.com/office/drawing/2014/main" id="{3173A5C6-7F43-E1C3-6064-F9896F140D18}"/>
              </a:ext>
            </a:extLst>
          </p:cNvPr>
          <p:cNvSpPr txBox="1">
            <a:spLocks/>
          </p:cNvSpPr>
          <p:nvPr/>
        </p:nvSpPr>
        <p:spPr>
          <a:xfrm>
            <a:off x="609600" y="1197343"/>
            <a:ext cx="8229600" cy="318385"/>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ts val="0"/>
              </a:spcBef>
              <a:buFont typeface="Arial"/>
              <a:buNone/>
              <a:defRPr sz="2800" kern="1200">
                <a:solidFill>
                  <a:srgbClr val="3BB6B3"/>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ts val="600"/>
              </a:spcAft>
            </a:pPr>
            <a:r>
              <a:rPr lang="en-US" sz="1500" dirty="0"/>
              <a:t>Ariel Flores </a:t>
            </a:r>
          </a:p>
        </p:txBody>
      </p:sp>
      <p:sp>
        <p:nvSpPr>
          <p:cNvPr id="14" name="Title 1">
            <a:extLst>
              <a:ext uri="{FF2B5EF4-FFF2-40B4-BE49-F238E27FC236}">
                <a16:creationId xmlns:a16="http://schemas.microsoft.com/office/drawing/2014/main" id="{78D5B77F-42EB-F948-F995-40E0A81B2DEF}"/>
              </a:ext>
            </a:extLst>
          </p:cNvPr>
          <p:cNvSpPr>
            <a:spLocks noGrp="1"/>
          </p:cNvSpPr>
          <p:nvPr>
            <p:ph type="title"/>
          </p:nvPr>
        </p:nvSpPr>
        <p:spPr>
          <a:xfrm>
            <a:off x="457200" y="212651"/>
            <a:ext cx="8229600" cy="968743"/>
          </a:xfrm>
        </p:spPr>
        <p:txBody>
          <a:bodyPr anchor="b">
            <a:normAutofit/>
          </a:bodyPr>
          <a:lstStyle/>
          <a:p>
            <a:r>
              <a:rPr lang="en-US" dirty="0"/>
              <a:t>CII Performance Measures </a:t>
            </a:r>
          </a:p>
        </p:txBody>
      </p:sp>
      <p:sp>
        <p:nvSpPr>
          <p:cNvPr id="8" name="TextBox 7">
            <a:extLst>
              <a:ext uri="{FF2B5EF4-FFF2-40B4-BE49-F238E27FC236}">
                <a16:creationId xmlns:a16="http://schemas.microsoft.com/office/drawing/2014/main" id="{54E89D52-8D07-F997-299F-E9B17C462848}"/>
              </a:ext>
            </a:extLst>
          </p:cNvPr>
          <p:cNvSpPr txBox="1"/>
          <p:nvPr/>
        </p:nvSpPr>
        <p:spPr>
          <a:xfrm>
            <a:off x="200296" y="1606761"/>
            <a:ext cx="6535784" cy="2315314"/>
          </a:xfrm>
          <a:prstGeom prst="rect">
            <a:avLst/>
          </a:prstGeom>
          <a:noFill/>
        </p:spPr>
        <p:txBody>
          <a:bodyPr wrap="square">
            <a:spAutoFit/>
          </a:bodyPr>
          <a:lstStyle/>
          <a:p>
            <a:pPr marL="285750" indent="-285750">
              <a:lnSpc>
                <a:spcPct val="90000"/>
              </a:lnSpc>
              <a:buFont typeface="Arial" panose="020B0604020202020204" pitchFamily="34" charset="0"/>
              <a:buChar char="•"/>
            </a:pPr>
            <a:r>
              <a:rPr lang="en-US" sz="1400" u="sng" dirty="0"/>
              <a:t>ACWA Overarching Concerns</a:t>
            </a:r>
          </a:p>
          <a:p>
            <a:pPr marL="285750" indent="-285750">
              <a:lnSpc>
                <a:spcPct val="90000"/>
              </a:lnSpc>
              <a:buFont typeface="Arial" panose="020B0604020202020204" pitchFamily="34" charset="0"/>
              <a:buChar char="•"/>
            </a:pPr>
            <a:endParaRPr lang="en-US" sz="1400" dirty="0"/>
          </a:p>
          <a:p>
            <a:pPr marL="800100" lvl="1" indent="-342900">
              <a:lnSpc>
                <a:spcPct val="107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Implementation timelines and compliance should provide flexibility, rather than being prescriptive. </a:t>
            </a:r>
          </a:p>
          <a:p>
            <a:pPr marL="800100" lvl="1" indent="-342900">
              <a:lnSpc>
                <a:spcPct val="107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PM should support suppliers’ efforts or strategies to advance WUE in the CII sector.</a:t>
            </a:r>
          </a:p>
          <a:p>
            <a:pPr marL="800100" lvl="1" indent="-342900">
              <a:lnSpc>
                <a:spcPct val="107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URWS compliance should be determined by local and regional availability of PMs, rather than customer level adoption.</a:t>
            </a:r>
          </a:p>
          <a:p>
            <a:pPr marL="800100" lvl="1" indent="-342900">
              <a:lnSpc>
                <a:spcPct val="107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Simplify reporting burdens on URWS.  </a:t>
            </a:r>
          </a:p>
          <a:p>
            <a:pPr marL="742950" lvl="1" indent="-285750">
              <a:lnSpc>
                <a:spcPct val="90000"/>
              </a:lnSpc>
              <a:buFont typeface="Courier New" panose="02070309020205020404" pitchFamily="49" charset="0"/>
              <a:buChar char="o"/>
            </a:pPr>
            <a:endParaRPr lang="en-US" sz="1600" dirty="0"/>
          </a:p>
        </p:txBody>
      </p:sp>
      <p:pic>
        <p:nvPicPr>
          <p:cNvPr id="10" name="Picture 9">
            <a:extLst>
              <a:ext uri="{FF2B5EF4-FFF2-40B4-BE49-F238E27FC236}">
                <a16:creationId xmlns:a16="http://schemas.microsoft.com/office/drawing/2014/main" id="{5156241D-A789-4987-9AC4-CF20DBE44B5A}"/>
              </a:ext>
            </a:extLst>
          </p:cNvPr>
          <p:cNvPicPr>
            <a:picLocks noChangeAspect="1"/>
          </p:cNvPicPr>
          <p:nvPr/>
        </p:nvPicPr>
        <p:blipFill>
          <a:blip r:embed="rId2"/>
          <a:stretch>
            <a:fillRect/>
          </a:stretch>
        </p:blipFill>
        <p:spPr>
          <a:xfrm>
            <a:off x="3777900" y="3749575"/>
            <a:ext cx="5287724" cy="2787637"/>
          </a:xfrm>
          <a:prstGeom prst="rect">
            <a:avLst/>
          </a:prstGeom>
        </p:spPr>
      </p:pic>
      <p:sp>
        <p:nvSpPr>
          <p:cNvPr id="11" name="TextBox 10">
            <a:extLst>
              <a:ext uri="{FF2B5EF4-FFF2-40B4-BE49-F238E27FC236}">
                <a16:creationId xmlns:a16="http://schemas.microsoft.com/office/drawing/2014/main" id="{A46570CB-E131-82BF-F20A-D4F4EF678EE5}"/>
              </a:ext>
            </a:extLst>
          </p:cNvPr>
          <p:cNvSpPr txBox="1"/>
          <p:nvPr/>
        </p:nvSpPr>
        <p:spPr>
          <a:xfrm>
            <a:off x="680720" y="3597175"/>
            <a:ext cx="3251200" cy="1752403"/>
          </a:xfrm>
          <a:prstGeom prst="rect">
            <a:avLst/>
          </a:prstGeom>
          <a:noFill/>
        </p:spPr>
        <p:txBody>
          <a:bodyPr wrap="square" rtlCol="0">
            <a:spAutoFit/>
          </a:bodyPr>
          <a:lstStyle/>
          <a:p>
            <a:pPr marL="342900" indent="-342900">
              <a:lnSpc>
                <a:spcPct val="107000"/>
              </a:lnSpc>
              <a:buFont typeface="+mj-lt"/>
              <a:buAutoNum type="arabicPeriod" startAt="5"/>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State should provide technical assistance and data as soon as possible.</a:t>
            </a:r>
          </a:p>
          <a:p>
            <a:pPr marL="342900" indent="-342900">
              <a:lnSpc>
                <a:spcPct val="107000"/>
              </a:lnSpc>
              <a:buFont typeface="+mj-lt"/>
              <a:buAutoNum type="arabicPeriod" startAt="5"/>
            </a:pPr>
            <a:r>
              <a:rPr lang="en-US" sz="1400" dirty="0">
                <a:effectLst/>
                <a:latin typeface="Calibri" panose="020F0502020204030204" pitchFamily="34" charset="0"/>
                <a:ea typeface="Calibri" panose="020F0502020204030204" pitchFamily="34" charset="0"/>
                <a:cs typeface="Times New Roman" panose="02020603050405020304" pitchFamily="18" charset="0"/>
              </a:rPr>
              <a:t>Recognize CII LAM mapping will improve data for the CII DIM standard.</a:t>
            </a:r>
          </a:p>
          <a:p>
            <a:endParaRPr lang="en-US" dirty="0"/>
          </a:p>
        </p:txBody>
      </p:sp>
    </p:spTree>
    <p:extLst>
      <p:ext uri="{BB962C8B-B14F-4D97-AF65-F5344CB8AC3E}">
        <p14:creationId xmlns:p14="http://schemas.microsoft.com/office/powerpoint/2010/main" val="412932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AC01D-6CB4-41C8-B104-FC7BB404E9B5}"/>
              </a:ext>
            </a:extLst>
          </p:cNvPr>
          <p:cNvSpPr>
            <a:spLocks noGrp="1"/>
          </p:cNvSpPr>
          <p:nvPr>
            <p:ph type="body" sz="quarter" idx="13"/>
          </p:nvPr>
        </p:nvSpPr>
        <p:spPr>
          <a:xfrm>
            <a:off x="457200" y="1044943"/>
            <a:ext cx="8229600" cy="318385"/>
          </a:xfrm>
        </p:spPr>
        <p:txBody>
          <a:bodyPr anchor="t">
            <a:normAutofit/>
          </a:bodyPr>
          <a:lstStyle/>
          <a:p>
            <a:pPr marL="342900" lvl="1" indent="-342900">
              <a:lnSpc>
                <a:spcPct val="90000"/>
              </a:lnSpc>
            </a:pPr>
            <a:endParaRPr lang="en-US" sz="1500">
              <a:solidFill>
                <a:srgbClr val="3BB6B3"/>
              </a:solidFill>
            </a:endParaRPr>
          </a:p>
          <a:p>
            <a:pPr marL="400050" lvl="2" indent="0">
              <a:lnSpc>
                <a:spcPct val="90000"/>
              </a:lnSpc>
              <a:buNone/>
            </a:pPr>
            <a:endParaRPr lang="en-US" sz="1500">
              <a:solidFill>
                <a:srgbClr val="3BB6B3"/>
              </a:solidFill>
            </a:endParaRPr>
          </a:p>
          <a:p>
            <a:pPr>
              <a:lnSpc>
                <a:spcPct val="90000"/>
              </a:lnSpc>
            </a:pPr>
            <a:endParaRPr lang="en-US" sz="1500" dirty="0"/>
          </a:p>
        </p:txBody>
      </p:sp>
      <p:sp>
        <p:nvSpPr>
          <p:cNvPr id="4" name="Text Placeholder 3">
            <a:extLst>
              <a:ext uri="{FF2B5EF4-FFF2-40B4-BE49-F238E27FC236}">
                <a16:creationId xmlns:a16="http://schemas.microsoft.com/office/drawing/2014/main" id="{3173A5C6-7F43-E1C3-6064-F9896F140D18}"/>
              </a:ext>
            </a:extLst>
          </p:cNvPr>
          <p:cNvSpPr txBox="1">
            <a:spLocks/>
          </p:cNvSpPr>
          <p:nvPr/>
        </p:nvSpPr>
        <p:spPr>
          <a:xfrm>
            <a:off x="609600" y="1197343"/>
            <a:ext cx="8229600" cy="318385"/>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ts val="0"/>
              </a:spcBef>
              <a:buFont typeface="Arial"/>
              <a:buNone/>
              <a:defRPr sz="2800" kern="1200">
                <a:solidFill>
                  <a:srgbClr val="3BB6B3"/>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ts val="600"/>
              </a:spcAft>
            </a:pPr>
            <a:r>
              <a:rPr lang="en-US" sz="1500" dirty="0"/>
              <a:t>Ariel Flores </a:t>
            </a:r>
          </a:p>
        </p:txBody>
      </p:sp>
      <p:sp>
        <p:nvSpPr>
          <p:cNvPr id="14" name="Title 1">
            <a:extLst>
              <a:ext uri="{FF2B5EF4-FFF2-40B4-BE49-F238E27FC236}">
                <a16:creationId xmlns:a16="http://schemas.microsoft.com/office/drawing/2014/main" id="{78D5B77F-42EB-F948-F995-40E0A81B2DEF}"/>
              </a:ext>
            </a:extLst>
          </p:cNvPr>
          <p:cNvSpPr>
            <a:spLocks noGrp="1"/>
          </p:cNvSpPr>
          <p:nvPr>
            <p:ph type="title"/>
          </p:nvPr>
        </p:nvSpPr>
        <p:spPr>
          <a:xfrm>
            <a:off x="457200" y="212651"/>
            <a:ext cx="8229600" cy="968743"/>
          </a:xfrm>
        </p:spPr>
        <p:txBody>
          <a:bodyPr anchor="b">
            <a:normAutofit/>
          </a:bodyPr>
          <a:lstStyle/>
          <a:p>
            <a:r>
              <a:rPr lang="en-US" dirty="0"/>
              <a:t>CII Performance Measures </a:t>
            </a:r>
          </a:p>
        </p:txBody>
      </p:sp>
      <p:sp>
        <p:nvSpPr>
          <p:cNvPr id="8" name="TextBox 7">
            <a:extLst>
              <a:ext uri="{FF2B5EF4-FFF2-40B4-BE49-F238E27FC236}">
                <a16:creationId xmlns:a16="http://schemas.microsoft.com/office/drawing/2014/main" id="{54E89D52-8D07-F997-299F-E9B17C462848}"/>
              </a:ext>
            </a:extLst>
          </p:cNvPr>
          <p:cNvSpPr txBox="1"/>
          <p:nvPr/>
        </p:nvSpPr>
        <p:spPr>
          <a:xfrm>
            <a:off x="200295" y="1531677"/>
            <a:ext cx="8142515" cy="2502223"/>
          </a:xfrm>
          <a:prstGeom prst="rect">
            <a:avLst/>
          </a:prstGeom>
          <a:noFill/>
        </p:spPr>
        <p:txBody>
          <a:bodyPr wrap="square">
            <a:spAutoFit/>
          </a:bodyPr>
          <a:lstStyle/>
          <a:p>
            <a:pPr marL="285750" indent="-285750">
              <a:lnSpc>
                <a:spcPct val="90000"/>
              </a:lnSpc>
              <a:buFont typeface="Arial" panose="020B0604020202020204" pitchFamily="34" charset="0"/>
              <a:buChar char="•"/>
            </a:pPr>
            <a:r>
              <a:rPr lang="en-US" sz="1400" u="sng" dirty="0"/>
              <a:t>Summary of DWR Recommendations </a:t>
            </a:r>
          </a:p>
          <a:p>
            <a:pPr marL="285750" indent="-285750">
              <a:lnSpc>
                <a:spcPct val="90000"/>
              </a:lnSpc>
              <a:buFont typeface="Arial" panose="020B0604020202020204" pitchFamily="34" charset="0"/>
              <a:buChar char="•"/>
            </a:pPr>
            <a:endParaRPr lang="en-US" sz="1400" u="sng" dirty="0"/>
          </a:p>
          <a:p>
            <a:pPr marL="742950" lvl="1" indent="-285750">
              <a:lnSpc>
                <a:spcPct val="90000"/>
              </a:lnSpc>
              <a:buFont typeface="Courier New" panose="02070309020205020404" pitchFamily="49" charset="0"/>
              <a:buChar char="o"/>
            </a:pPr>
            <a:r>
              <a:rPr lang="en-US" sz="1200" b="0" u="sng" dirty="0">
                <a:effectLst/>
              </a:rPr>
              <a:t>Classification</a:t>
            </a:r>
            <a:r>
              <a:rPr lang="en-US" sz="1200" b="0" dirty="0">
                <a:effectLst/>
              </a:rPr>
              <a:t>: URWS to map CII water use accounts into 19 classifications (by Year 5, with 20% mapping annually). </a:t>
            </a:r>
          </a:p>
          <a:p>
            <a:pPr marL="742950" lvl="1" indent="-285750">
              <a:lnSpc>
                <a:spcPct val="90000"/>
              </a:lnSpc>
              <a:buFont typeface="Courier New" panose="02070309020205020404" pitchFamily="49" charset="0"/>
              <a:buChar char="o"/>
            </a:pPr>
            <a:endParaRPr lang="en-US" sz="1200" b="0" u="sng" dirty="0">
              <a:effectLst/>
            </a:endParaRPr>
          </a:p>
          <a:p>
            <a:pPr marL="742950" lvl="1" indent="-285750">
              <a:lnSpc>
                <a:spcPct val="90000"/>
              </a:lnSpc>
              <a:buFont typeface="Courier New" panose="02070309020205020404" pitchFamily="49" charset="0"/>
              <a:buChar char="o"/>
            </a:pPr>
            <a:r>
              <a:rPr lang="en-US" sz="1200" b="0" u="sng" dirty="0">
                <a:effectLst/>
              </a:rPr>
              <a:t>BMP</a:t>
            </a:r>
            <a:r>
              <a:rPr lang="en-US" sz="1200" b="0" dirty="0">
                <a:effectLst/>
              </a:rPr>
              <a:t>: URWS to develop a CII Supplier BMP Implementation Program (by Year 3) that identifies one CII Water Supplier BMP for each of the 5 categories of actions. URWS to identify targeted CII water users and sectors that exceed a threshold of significance and associated BMPs.</a:t>
            </a:r>
          </a:p>
          <a:p>
            <a:pPr marL="742950" lvl="1" indent="-285750">
              <a:lnSpc>
                <a:spcPct val="90000"/>
              </a:lnSpc>
              <a:buFont typeface="Courier New" panose="02070309020205020404" pitchFamily="49" charset="0"/>
              <a:buChar char="o"/>
            </a:pPr>
            <a:endParaRPr lang="en-US" sz="1200" b="0" u="sng" dirty="0">
              <a:effectLst/>
            </a:endParaRPr>
          </a:p>
          <a:p>
            <a:pPr marL="742950" lvl="1" indent="-285750">
              <a:lnSpc>
                <a:spcPct val="90000"/>
              </a:lnSpc>
              <a:buFont typeface="Courier New" panose="02070309020205020404" pitchFamily="49" charset="0"/>
              <a:buChar char="o"/>
            </a:pPr>
            <a:r>
              <a:rPr lang="en-US" sz="1200" b="0" u="sng" dirty="0">
                <a:effectLst/>
              </a:rPr>
              <a:t>MUM Conversion Threshold</a:t>
            </a:r>
            <a:r>
              <a:rPr lang="en-US" sz="1200" b="0" dirty="0">
                <a:effectLst/>
              </a:rPr>
              <a:t>: For landscapes areas of 1 acre of greater on a per-parcel basis that are irrigated by a mixed-use meter, URWS must either (1) convert the MUM to a dedicated irrigation meter (DIM) (or equivalent technology) or (2) implement an In-Lieu Technology. </a:t>
            </a:r>
          </a:p>
          <a:p>
            <a:pPr marL="742950" lvl="1" indent="-285750">
              <a:lnSpc>
                <a:spcPct val="90000"/>
              </a:lnSpc>
              <a:buFont typeface="Courier New" panose="02070309020205020404" pitchFamily="49" charset="0"/>
              <a:buChar char="o"/>
            </a:pPr>
            <a:endParaRPr lang="en-US" sz="1200" b="0" u="sng" dirty="0">
              <a:effectLst/>
            </a:endParaRPr>
          </a:p>
          <a:p>
            <a:pPr marL="742950" lvl="1" indent="-285750">
              <a:lnSpc>
                <a:spcPct val="90000"/>
              </a:lnSpc>
              <a:buFont typeface="Courier New" panose="02070309020205020404" pitchFamily="49" charset="0"/>
              <a:buChar char="o"/>
            </a:pPr>
            <a:r>
              <a:rPr lang="en-US" sz="1200" b="0" u="sng" dirty="0">
                <a:effectLst/>
              </a:rPr>
              <a:t>In-Lieu Technologies</a:t>
            </a:r>
            <a:r>
              <a:rPr lang="en-US" sz="1200" b="0" dirty="0">
                <a:effectLst/>
              </a:rPr>
              <a:t>: By Year 1, URWS must prepare an In-Lieu technologies Implementation Plan. By Year 6, URWMS must implement in-lieu technologies for landscapes above the Conversion Threshold. In-Lieu</a:t>
            </a:r>
            <a:endParaRPr lang="en-US" sz="1200" dirty="0"/>
          </a:p>
        </p:txBody>
      </p:sp>
      <p:pic>
        <p:nvPicPr>
          <p:cNvPr id="10" name="Picture 9">
            <a:extLst>
              <a:ext uri="{FF2B5EF4-FFF2-40B4-BE49-F238E27FC236}">
                <a16:creationId xmlns:a16="http://schemas.microsoft.com/office/drawing/2014/main" id="{5156241D-A789-4987-9AC4-CF20DBE44B5A}"/>
              </a:ext>
            </a:extLst>
          </p:cNvPr>
          <p:cNvPicPr>
            <a:picLocks noChangeAspect="1"/>
          </p:cNvPicPr>
          <p:nvPr/>
        </p:nvPicPr>
        <p:blipFill>
          <a:blip r:embed="rId2"/>
          <a:stretch>
            <a:fillRect/>
          </a:stretch>
        </p:blipFill>
        <p:spPr>
          <a:xfrm>
            <a:off x="3760483" y="4030577"/>
            <a:ext cx="5287724" cy="2787637"/>
          </a:xfrm>
          <a:prstGeom prst="rect">
            <a:avLst/>
          </a:prstGeom>
        </p:spPr>
      </p:pic>
      <p:sp>
        <p:nvSpPr>
          <p:cNvPr id="2" name="TextBox 1">
            <a:extLst>
              <a:ext uri="{FF2B5EF4-FFF2-40B4-BE49-F238E27FC236}">
                <a16:creationId xmlns:a16="http://schemas.microsoft.com/office/drawing/2014/main" id="{20C8050F-A10E-FAE4-7B52-00F9F30C1ACB}"/>
              </a:ext>
            </a:extLst>
          </p:cNvPr>
          <p:cNvSpPr txBox="1"/>
          <p:nvPr/>
        </p:nvSpPr>
        <p:spPr>
          <a:xfrm>
            <a:off x="966652" y="3917395"/>
            <a:ext cx="2569028" cy="2031325"/>
          </a:xfrm>
          <a:prstGeom prst="rect">
            <a:avLst/>
          </a:prstGeom>
          <a:noFill/>
        </p:spPr>
        <p:txBody>
          <a:bodyPr wrap="square" rtlCol="0">
            <a:spAutoFit/>
          </a:bodyPr>
          <a:lstStyle/>
          <a:p>
            <a:r>
              <a:rPr lang="en-US" sz="1200" b="0" dirty="0">
                <a:effectLst/>
              </a:rPr>
              <a:t>technologies include water budget-based rate structures; hardware improvements with enhanced performance; remote sensing combined with other data and hardware improvements; landscape plant palette transformation programs, and others (as approved by the SWRCB).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3963138"/>
      </p:ext>
    </p:extLst>
  </p:cSld>
  <p:clrMapOvr>
    <a:masterClrMapping/>
  </p:clrMapOvr>
</p:sld>
</file>

<file path=ppt/theme/theme1.xml><?xml version="1.0" encoding="utf-8"?>
<a:theme xmlns:a="http://schemas.openxmlformats.org/drawingml/2006/main" name="ACWA PPT Template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0f22c2f-962e-461d-9a5d-fdf468467c73">
      <Terms xmlns="http://schemas.microsoft.com/office/infopath/2007/PartnerControls"/>
    </lcf76f155ced4ddcb4097134ff3c332f>
    <TaxCatchAll xmlns="b5c12858-e65c-4828-aac7-6535b9823010" xsi:nil="true"/>
    <SharedWithUsers xmlns="b5c12858-e65c-4828-aac7-6535b9823010">
      <UserInfo>
        <DisplayName>Chelsea Haines</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154AFE88F46A4F958C74BCAEC3E0FC" ma:contentTypeVersion="13" ma:contentTypeDescription="Create a new document." ma:contentTypeScope="" ma:versionID="5309ff924ce1a79b87df58d2493c1a92">
  <xsd:schema xmlns:xsd="http://www.w3.org/2001/XMLSchema" xmlns:xs="http://www.w3.org/2001/XMLSchema" xmlns:p="http://schemas.microsoft.com/office/2006/metadata/properties" xmlns:ns2="30f22c2f-962e-461d-9a5d-fdf468467c73" xmlns:ns3="b5c12858-e65c-4828-aac7-6535b9823010" targetNamespace="http://schemas.microsoft.com/office/2006/metadata/properties" ma:root="true" ma:fieldsID="4c3149901a189c82ec629ad62b723049" ns2:_="" ns3:_="">
    <xsd:import namespace="30f22c2f-962e-461d-9a5d-fdf468467c73"/>
    <xsd:import namespace="b5c12858-e65c-4828-aac7-6535b982301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22c2f-962e-461d-9a5d-fdf468467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38427c3-99e6-472b-83d3-e397a640e60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c12858-e65c-4828-aac7-6535b982301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2144db6-208f-4236-8e7a-d66479daf72c}" ma:internalName="TaxCatchAll" ma:showField="CatchAllData" ma:web="b5c12858-e65c-4828-aac7-6535b982301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7740C2-7CE6-4B3B-8FBC-E0C4C4BC8AF3}">
  <ds:schemaRefs>
    <ds:schemaRef ds:uri="30f22c2f-962e-461d-9a5d-fdf468467c73"/>
    <ds:schemaRef ds:uri="http://purl.org/dc/elements/1.1/"/>
    <ds:schemaRef ds:uri="b5c12858-e65c-4828-aac7-6535b9823010"/>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15D528C-F4DB-403A-A390-479F48EEB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f22c2f-962e-461d-9a5d-fdf468467c73"/>
    <ds:schemaRef ds:uri="b5c12858-e65c-4828-aac7-6535b9823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C0A15B-F484-4A19-B7B3-177C254EAC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20578</TotalTime>
  <Words>1153</Words>
  <Application>Microsoft Office PowerPoint</Application>
  <PresentationFormat>On-screen Show (4:3)</PresentationFormat>
  <Paragraphs>183</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Source Sans Pro</vt:lpstr>
      <vt:lpstr>Trebuchet MS</vt:lpstr>
      <vt:lpstr>Wingdings</vt:lpstr>
      <vt:lpstr>ACWA PPT Template 2016</vt:lpstr>
      <vt:lpstr>Water Use Efficiency Work Group</vt:lpstr>
      <vt:lpstr>Meeting Agenda</vt:lpstr>
      <vt:lpstr>Drought Update </vt:lpstr>
      <vt:lpstr>Drought &amp; Conservation Reporting Order </vt:lpstr>
      <vt:lpstr>Legislative Update  </vt:lpstr>
      <vt:lpstr>Water Use Objective Update</vt:lpstr>
      <vt:lpstr>Water Use Objective Update</vt:lpstr>
      <vt:lpstr>CII Performance Measures </vt:lpstr>
      <vt:lpstr>CII Performance Measures </vt:lpstr>
      <vt:lpstr>Outdoor Recommendation</vt:lpstr>
      <vt:lpstr>Outdoor Recommendation</vt:lpstr>
      <vt:lpstr>Outdoor Recommendation</vt:lpstr>
      <vt:lpstr>Outdoor Recommendation</vt:lpstr>
      <vt:lpstr>Methodology &amp; Variances </vt:lpstr>
      <vt:lpstr>WUE Objective Update: Bonus &amp; Guidelines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Use Efficiency Work Group</dc:title>
  <dc:creator>Chelsea Haines</dc:creator>
  <cp:lastModifiedBy>Chelsea Haines</cp:lastModifiedBy>
  <cp:revision>213</cp:revision>
  <dcterms:created xsi:type="dcterms:W3CDTF">2020-08-17T16:57:19Z</dcterms:created>
  <dcterms:modified xsi:type="dcterms:W3CDTF">2023-03-08T17:50:03Z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0x010100F8154AFE88F46A4F958C74BCAEC3E0FC</vt:lpwstr>
  </property>
  <property fmtid="{D5CDD505-2E9C-101B-9397-08002B2CF9AE}" pid="3" name="MediaServiceImageTags">
    <vt:lpwstr/>
  </property>
</Properties>
</file>